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 id="2147485205" r:id="rId2"/>
  </p:sldMasterIdLst>
  <p:notesMasterIdLst>
    <p:notesMasterId r:id="rId44"/>
  </p:notesMasterIdLst>
  <p:sldIdLst>
    <p:sldId id="3973" r:id="rId3"/>
    <p:sldId id="5955" r:id="rId4"/>
    <p:sldId id="296" r:id="rId5"/>
    <p:sldId id="257" r:id="rId6"/>
    <p:sldId id="258" r:id="rId7"/>
    <p:sldId id="288" r:id="rId8"/>
    <p:sldId id="259" r:id="rId9"/>
    <p:sldId id="292" r:id="rId10"/>
    <p:sldId id="260" r:id="rId11"/>
    <p:sldId id="269" r:id="rId12"/>
    <p:sldId id="268" r:id="rId13"/>
    <p:sldId id="287" r:id="rId14"/>
    <p:sldId id="270" r:id="rId15"/>
    <p:sldId id="263" r:id="rId16"/>
    <p:sldId id="271" r:id="rId17"/>
    <p:sldId id="272" r:id="rId18"/>
    <p:sldId id="273" r:id="rId19"/>
    <p:sldId id="290" r:id="rId20"/>
    <p:sldId id="274" r:id="rId21"/>
    <p:sldId id="275" r:id="rId22"/>
    <p:sldId id="276" r:id="rId23"/>
    <p:sldId id="291" r:id="rId24"/>
    <p:sldId id="302" r:id="rId25"/>
    <p:sldId id="277" r:id="rId26"/>
    <p:sldId id="303" r:id="rId27"/>
    <p:sldId id="305" r:id="rId28"/>
    <p:sldId id="278" r:id="rId29"/>
    <p:sldId id="279" r:id="rId30"/>
    <p:sldId id="280" r:id="rId31"/>
    <p:sldId id="264" r:id="rId32"/>
    <p:sldId id="265" r:id="rId33"/>
    <p:sldId id="298" r:id="rId34"/>
    <p:sldId id="295" r:id="rId35"/>
    <p:sldId id="261" r:id="rId36"/>
    <p:sldId id="299" r:id="rId37"/>
    <p:sldId id="300" r:id="rId38"/>
    <p:sldId id="284" r:id="rId39"/>
    <p:sldId id="285" r:id="rId40"/>
    <p:sldId id="286" r:id="rId41"/>
    <p:sldId id="293" r:id="rId42"/>
    <p:sldId id="297"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37573A"/>
    <a:srgbClr val="325035"/>
    <a:srgbClr val="2F4B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32" autoAdjust="0"/>
    <p:restoredTop sz="94660"/>
  </p:normalViewPr>
  <p:slideViewPr>
    <p:cSldViewPr snapToGrid="0">
      <p:cViewPr varScale="1">
        <p:scale>
          <a:sx n="66" d="100"/>
          <a:sy n="66" d="100"/>
        </p:scale>
        <p:origin x="1896" y="288"/>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30B19-302D-4A04-A6B9-E9BB8AE4FCC2}" type="datetimeFigureOut">
              <a:rPr lang="en-US" smtClean="0"/>
              <a:t>7/7/2025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8A9F21-7D6D-4A4D-A23E-D7E88028557A}" type="slidenum">
              <a:rPr lang="en-US" smtClean="0"/>
              <a:t>‹#›</a:t>
            </a:fld>
            <a:endParaRPr lang="en-US"/>
          </a:p>
        </p:txBody>
      </p:sp>
    </p:spTree>
    <p:extLst>
      <p:ext uri="{BB962C8B-B14F-4D97-AF65-F5344CB8AC3E}">
        <p14:creationId xmlns:p14="http://schemas.microsoft.com/office/powerpoint/2010/main" val="2142235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69639F-BB49-49E3-AB35-FA78639C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260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EBB126-235E-4002-9BB4-6DDDBE2CC7A8}" type="datetimeFigureOut">
              <a:rPr lang="zh-CN" altLang="en-US" smtClean="0"/>
              <a:t>2025/7/7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FBE08C6-1D16-446A-82CB-B8969AF615DC}" type="slidenum">
              <a:rPr lang="zh-CN" altLang="en-US" smtClean="0"/>
              <a:t>‹#›</a:t>
            </a:fld>
            <a:endParaRPr lang="zh-CN" altLang="en-US"/>
          </a:p>
        </p:txBody>
      </p:sp>
    </p:spTree>
    <p:extLst>
      <p:ext uri="{BB962C8B-B14F-4D97-AF65-F5344CB8AC3E}">
        <p14:creationId xmlns:p14="http://schemas.microsoft.com/office/powerpoint/2010/main" val="2295053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EBB126-235E-4002-9BB4-6DDDBE2CC7A8}" type="datetimeFigureOut">
              <a:rPr lang="zh-CN" altLang="en-US" smtClean="0"/>
              <a:t>2025/7/7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FBE08C6-1D16-446A-82CB-B8969AF615DC}" type="slidenum">
              <a:rPr lang="zh-CN" altLang="en-US" smtClean="0"/>
              <a:t>‹#›</a:t>
            </a:fld>
            <a:endParaRPr lang="zh-CN" altLang="en-US"/>
          </a:p>
        </p:txBody>
      </p:sp>
    </p:spTree>
    <p:extLst>
      <p:ext uri="{BB962C8B-B14F-4D97-AF65-F5344CB8AC3E}">
        <p14:creationId xmlns:p14="http://schemas.microsoft.com/office/powerpoint/2010/main" val="287099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EBB126-235E-4002-9BB4-6DDDBE2CC7A8}" type="datetimeFigureOut">
              <a:rPr lang="zh-CN" altLang="en-US" smtClean="0"/>
              <a:t>2025/7/7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FBE08C6-1D16-446A-82CB-B8969AF615DC}" type="slidenum">
              <a:rPr lang="zh-CN" altLang="en-US" smtClean="0"/>
              <a:t>‹#›</a:t>
            </a:fld>
            <a:endParaRPr lang="zh-CN" altLang="en-US"/>
          </a:p>
        </p:txBody>
      </p:sp>
    </p:spTree>
    <p:extLst>
      <p:ext uri="{BB962C8B-B14F-4D97-AF65-F5344CB8AC3E}">
        <p14:creationId xmlns:p14="http://schemas.microsoft.com/office/powerpoint/2010/main" val="5032667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CE4ACA-8806-42F1-AAFC-8AE79B50C66E}"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F6386-C393-497F-A388-B621C6CE720F}" type="slidenum">
              <a:rPr lang="en-US" smtClean="0"/>
              <a:t>‹#›</a:t>
            </a:fld>
            <a:endParaRPr lang="en-US"/>
          </a:p>
        </p:txBody>
      </p:sp>
    </p:spTree>
    <p:extLst>
      <p:ext uri="{BB962C8B-B14F-4D97-AF65-F5344CB8AC3E}">
        <p14:creationId xmlns:p14="http://schemas.microsoft.com/office/powerpoint/2010/main" val="324267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5CE4ACA-8806-42F1-AAFC-8AE79B50C66E}"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F6386-C393-497F-A388-B621C6CE720F}" type="slidenum">
              <a:rPr lang="en-US" smtClean="0"/>
              <a:t>‹#›</a:t>
            </a:fld>
            <a:endParaRPr lang="en-US"/>
          </a:p>
        </p:txBody>
      </p:sp>
    </p:spTree>
    <p:extLst>
      <p:ext uri="{BB962C8B-B14F-4D97-AF65-F5344CB8AC3E}">
        <p14:creationId xmlns:p14="http://schemas.microsoft.com/office/powerpoint/2010/main" val="3672561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CE4ACA-8806-42F1-AAFC-8AE79B50C66E}"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F6386-C393-497F-A388-B621C6CE720F}" type="slidenum">
              <a:rPr lang="en-US" smtClean="0"/>
              <a:t>‹#›</a:t>
            </a:fld>
            <a:endParaRPr lang="en-US"/>
          </a:p>
        </p:txBody>
      </p:sp>
    </p:spTree>
    <p:extLst>
      <p:ext uri="{BB962C8B-B14F-4D97-AF65-F5344CB8AC3E}">
        <p14:creationId xmlns:p14="http://schemas.microsoft.com/office/powerpoint/2010/main" val="4079588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CE4ACA-8806-42F1-AAFC-8AE79B50C66E}" type="datetimeFigureOut">
              <a:rPr lang="en-US" smtClean="0"/>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F6386-C393-497F-A388-B621C6CE720F}" type="slidenum">
              <a:rPr lang="en-US" smtClean="0"/>
              <a:t>‹#›</a:t>
            </a:fld>
            <a:endParaRPr lang="en-US"/>
          </a:p>
        </p:txBody>
      </p:sp>
    </p:spTree>
    <p:extLst>
      <p:ext uri="{BB962C8B-B14F-4D97-AF65-F5344CB8AC3E}">
        <p14:creationId xmlns:p14="http://schemas.microsoft.com/office/powerpoint/2010/main" val="3449823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CE4ACA-8806-42F1-AAFC-8AE79B50C66E}" type="datetimeFigureOut">
              <a:rPr lang="en-US" smtClean="0"/>
              <a:t>7/7/2025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F6386-C393-497F-A388-B621C6CE720F}" type="slidenum">
              <a:rPr lang="en-US" smtClean="0"/>
              <a:t>‹#›</a:t>
            </a:fld>
            <a:endParaRPr lang="en-US"/>
          </a:p>
        </p:txBody>
      </p:sp>
    </p:spTree>
    <p:extLst>
      <p:ext uri="{BB962C8B-B14F-4D97-AF65-F5344CB8AC3E}">
        <p14:creationId xmlns:p14="http://schemas.microsoft.com/office/powerpoint/2010/main" val="7552826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5CE4ACA-8806-42F1-AAFC-8AE79B50C66E}" type="datetimeFigureOut">
              <a:rPr lang="en-US" smtClean="0"/>
              <a:t>7/7/2025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FAF6386-C393-497F-A388-B621C6CE720F}" type="slidenum">
              <a:rPr lang="en-US" smtClean="0"/>
              <a:t>‹#›</a:t>
            </a:fld>
            <a:endParaRPr lang="en-US"/>
          </a:p>
        </p:txBody>
      </p:sp>
    </p:spTree>
    <p:extLst>
      <p:ext uri="{BB962C8B-B14F-4D97-AF65-F5344CB8AC3E}">
        <p14:creationId xmlns:p14="http://schemas.microsoft.com/office/powerpoint/2010/main" val="2077987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5CE4ACA-8806-42F1-AAFC-8AE79B50C66E}" type="datetimeFigureOut">
              <a:rPr lang="en-US" smtClean="0"/>
              <a:t>7/7/2025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FAF6386-C393-497F-A388-B621C6CE720F}" type="slidenum">
              <a:rPr lang="en-US" smtClean="0"/>
              <a:t>‹#›</a:t>
            </a:fld>
            <a:endParaRPr lang="en-US"/>
          </a:p>
        </p:txBody>
      </p:sp>
    </p:spTree>
    <p:extLst>
      <p:ext uri="{BB962C8B-B14F-4D97-AF65-F5344CB8AC3E}">
        <p14:creationId xmlns:p14="http://schemas.microsoft.com/office/powerpoint/2010/main" val="503964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5CE4ACA-8806-42F1-AAFC-8AE79B50C66E}" type="datetimeFigureOut">
              <a:rPr lang="en-US" smtClean="0"/>
              <a:t>7/7/2025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FAF6386-C393-497F-A388-B621C6CE720F}" type="slidenum">
              <a:rPr lang="en-US" smtClean="0"/>
              <a:t>‹#›</a:t>
            </a:fld>
            <a:endParaRPr lang="en-US"/>
          </a:p>
        </p:txBody>
      </p:sp>
    </p:spTree>
    <p:extLst>
      <p:ext uri="{BB962C8B-B14F-4D97-AF65-F5344CB8AC3E}">
        <p14:creationId xmlns:p14="http://schemas.microsoft.com/office/powerpoint/2010/main" val="3496233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EBB126-235E-4002-9BB4-6DDDBE2CC7A8}" type="datetimeFigureOut">
              <a:rPr lang="zh-CN" altLang="en-US" smtClean="0"/>
              <a:t>2025/7/7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FBE08C6-1D16-446A-82CB-B8969AF615DC}" type="slidenum">
              <a:rPr lang="zh-CN" altLang="en-US" smtClean="0"/>
              <a:t>‹#›</a:t>
            </a:fld>
            <a:endParaRPr lang="zh-CN" altLang="en-US"/>
          </a:p>
        </p:txBody>
      </p:sp>
    </p:spTree>
    <p:extLst>
      <p:ext uri="{BB962C8B-B14F-4D97-AF65-F5344CB8AC3E}">
        <p14:creationId xmlns:p14="http://schemas.microsoft.com/office/powerpoint/2010/main" val="2020149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CE4ACA-8806-42F1-AAFC-8AE79B50C66E}" type="datetimeFigureOut">
              <a:rPr lang="en-US" smtClean="0"/>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F6386-C393-497F-A388-B621C6CE720F}" type="slidenum">
              <a:rPr lang="en-US" smtClean="0"/>
              <a:t>‹#›</a:t>
            </a:fld>
            <a:endParaRPr lang="en-US"/>
          </a:p>
        </p:txBody>
      </p:sp>
    </p:spTree>
    <p:extLst>
      <p:ext uri="{BB962C8B-B14F-4D97-AF65-F5344CB8AC3E}">
        <p14:creationId xmlns:p14="http://schemas.microsoft.com/office/powerpoint/2010/main" val="119637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CE4ACA-8806-42F1-AAFC-8AE79B50C66E}" type="datetimeFigureOut">
              <a:rPr lang="en-US" smtClean="0"/>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F6386-C393-497F-A388-B621C6CE720F}" type="slidenum">
              <a:rPr lang="en-US" smtClean="0"/>
              <a:t>‹#›</a:t>
            </a:fld>
            <a:endParaRPr lang="en-US"/>
          </a:p>
        </p:txBody>
      </p:sp>
    </p:spTree>
    <p:extLst>
      <p:ext uri="{BB962C8B-B14F-4D97-AF65-F5344CB8AC3E}">
        <p14:creationId xmlns:p14="http://schemas.microsoft.com/office/powerpoint/2010/main" val="1225901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5CE4ACA-8806-42F1-AAFC-8AE79B50C66E}"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F6386-C393-497F-A388-B621C6CE720F}" type="slidenum">
              <a:rPr lang="en-US" smtClean="0"/>
              <a:t>‹#›</a:t>
            </a:fld>
            <a:endParaRPr lang="en-US"/>
          </a:p>
        </p:txBody>
      </p:sp>
    </p:spTree>
    <p:extLst>
      <p:ext uri="{BB962C8B-B14F-4D97-AF65-F5344CB8AC3E}">
        <p14:creationId xmlns:p14="http://schemas.microsoft.com/office/powerpoint/2010/main" val="894823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5CE4ACA-8806-42F1-AAFC-8AE79B50C66E}"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F6386-C393-497F-A388-B621C6CE720F}"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856908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CE4ACA-8806-42F1-AAFC-8AE79B50C66E}"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F6386-C393-497F-A388-B621C6CE720F}" type="slidenum">
              <a:rPr lang="en-US" smtClean="0"/>
              <a:t>‹#›</a:t>
            </a:fld>
            <a:endParaRPr lang="en-US"/>
          </a:p>
        </p:txBody>
      </p:sp>
    </p:spTree>
    <p:extLst>
      <p:ext uri="{BB962C8B-B14F-4D97-AF65-F5344CB8AC3E}">
        <p14:creationId xmlns:p14="http://schemas.microsoft.com/office/powerpoint/2010/main" val="3776488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5CE4ACA-8806-42F1-AAFC-8AE79B50C66E}" type="datetimeFigureOut">
              <a:rPr lang="en-US" smtClean="0"/>
              <a:t>7/7/2025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F6386-C393-497F-A388-B621C6CE720F}" type="slidenum">
              <a:rPr lang="en-US" smtClean="0"/>
              <a:t>‹#›</a:t>
            </a:fld>
            <a:endParaRPr lang="en-US"/>
          </a:p>
        </p:txBody>
      </p:sp>
    </p:spTree>
    <p:extLst>
      <p:ext uri="{BB962C8B-B14F-4D97-AF65-F5344CB8AC3E}">
        <p14:creationId xmlns:p14="http://schemas.microsoft.com/office/powerpoint/2010/main" val="1037748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5CE4ACA-8806-42F1-AAFC-8AE79B50C66E}" type="datetimeFigureOut">
              <a:rPr lang="en-US" smtClean="0"/>
              <a:t>7/7/2025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F6386-C393-497F-A388-B621C6CE720F}" type="slidenum">
              <a:rPr lang="en-US" smtClean="0"/>
              <a:t>‹#›</a:t>
            </a:fld>
            <a:endParaRPr lang="en-US"/>
          </a:p>
        </p:txBody>
      </p:sp>
    </p:spTree>
    <p:extLst>
      <p:ext uri="{BB962C8B-B14F-4D97-AF65-F5344CB8AC3E}">
        <p14:creationId xmlns:p14="http://schemas.microsoft.com/office/powerpoint/2010/main" val="380846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CE4ACA-8806-42F1-AAFC-8AE79B50C66E}"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F6386-C393-497F-A388-B621C6CE720F}" type="slidenum">
              <a:rPr lang="en-US" smtClean="0"/>
              <a:t>‹#›</a:t>
            </a:fld>
            <a:endParaRPr lang="en-US"/>
          </a:p>
        </p:txBody>
      </p:sp>
    </p:spTree>
    <p:extLst>
      <p:ext uri="{BB962C8B-B14F-4D97-AF65-F5344CB8AC3E}">
        <p14:creationId xmlns:p14="http://schemas.microsoft.com/office/powerpoint/2010/main" val="2506393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CE4ACA-8806-42F1-AAFC-8AE79B50C66E}"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F6386-C393-497F-A388-B621C6CE720F}" type="slidenum">
              <a:rPr lang="en-US" smtClean="0"/>
              <a:t>‹#›</a:t>
            </a:fld>
            <a:endParaRPr lang="en-US"/>
          </a:p>
        </p:txBody>
      </p:sp>
    </p:spTree>
    <p:extLst>
      <p:ext uri="{BB962C8B-B14F-4D97-AF65-F5344CB8AC3E}">
        <p14:creationId xmlns:p14="http://schemas.microsoft.com/office/powerpoint/2010/main" val="3972832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EBB126-235E-4002-9BB4-6DDDBE2CC7A8}" type="datetimeFigureOut">
              <a:rPr lang="zh-CN" altLang="en-US" smtClean="0"/>
              <a:t>2025/7/7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FBE08C6-1D16-446A-82CB-B8969AF615DC}" type="slidenum">
              <a:rPr lang="zh-CN" altLang="en-US" smtClean="0"/>
              <a:t>‹#›</a:t>
            </a:fld>
            <a:endParaRPr lang="zh-CN" altLang="en-US"/>
          </a:p>
        </p:txBody>
      </p:sp>
    </p:spTree>
    <p:extLst>
      <p:ext uri="{BB962C8B-B14F-4D97-AF65-F5344CB8AC3E}">
        <p14:creationId xmlns:p14="http://schemas.microsoft.com/office/powerpoint/2010/main" val="2658037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EBB126-235E-4002-9BB4-6DDDBE2CC7A8}" type="datetimeFigureOut">
              <a:rPr lang="zh-CN" altLang="en-US" smtClean="0"/>
              <a:t>2025/7/7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FBE08C6-1D16-446A-82CB-B8969AF615DC}" type="slidenum">
              <a:rPr lang="zh-CN" altLang="en-US" smtClean="0"/>
              <a:t>‹#›</a:t>
            </a:fld>
            <a:endParaRPr lang="zh-CN" altLang="en-US"/>
          </a:p>
        </p:txBody>
      </p:sp>
    </p:spTree>
    <p:extLst>
      <p:ext uri="{BB962C8B-B14F-4D97-AF65-F5344CB8AC3E}">
        <p14:creationId xmlns:p14="http://schemas.microsoft.com/office/powerpoint/2010/main" val="2629003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EBB126-235E-4002-9BB4-6DDDBE2CC7A8}" type="datetimeFigureOut">
              <a:rPr lang="zh-CN" altLang="en-US" smtClean="0"/>
              <a:t>2025/7/7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9FBE08C6-1D16-446A-82CB-B8969AF615DC}" type="slidenum">
              <a:rPr lang="zh-CN" altLang="en-US" smtClean="0"/>
              <a:t>‹#›</a:t>
            </a:fld>
            <a:endParaRPr lang="zh-CN" altLang="en-US"/>
          </a:p>
        </p:txBody>
      </p:sp>
    </p:spTree>
    <p:extLst>
      <p:ext uri="{BB962C8B-B14F-4D97-AF65-F5344CB8AC3E}">
        <p14:creationId xmlns:p14="http://schemas.microsoft.com/office/powerpoint/2010/main" val="246840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EBB126-235E-4002-9BB4-6DDDBE2CC7A8}" type="datetimeFigureOut">
              <a:rPr lang="zh-CN" altLang="en-US" smtClean="0"/>
              <a:t>2025/7/7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9FBE08C6-1D16-446A-82CB-B8969AF615DC}" type="slidenum">
              <a:rPr lang="zh-CN" altLang="en-US" smtClean="0"/>
              <a:t>‹#›</a:t>
            </a:fld>
            <a:endParaRPr lang="zh-CN" altLang="en-US"/>
          </a:p>
        </p:txBody>
      </p:sp>
    </p:spTree>
    <p:extLst>
      <p:ext uri="{BB962C8B-B14F-4D97-AF65-F5344CB8AC3E}">
        <p14:creationId xmlns:p14="http://schemas.microsoft.com/office/powerpoint/2010/main" val="393946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BB126-235E-4002-9BB4-6DDDBE2CC7A8}" type="datetimeFigureOut">
              <a:rPr lang="zh-CN" altLang="en-US" smtClean="0"/>
              <a:t>2025/7/7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9FBE08C6-1D16-446A-82CB-B8969AF615DC}" type="slidenum">
              <a:rPr lang="zh-CN" altLang="en-US" smtClean="0"/>
              <a:t>‹#›</a:t>
            </a:fld>
            <a:endParaRPr lang="zh-CN" altLang="en-US"/>
          </a:p>
        </p:txBody>
      </p:sp>
    </p:spTree>
    <p:extLst>
      <p:ext uri="{BB962C8B-B14F-4D97-AF65-F5344CB8AC3E}">
        <p14:creationId xmlns:p14="http://schemas.microsoft.com/office/powerpoint/2010/main" val="1364201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EBB126-235E-4002-9BB4-6DDDBE2CC7A8}" type="datetimeFigureOut">
              <a:rPr lang="zh-CN" altLang="en-US" smtClean="0"/>
              <a:t>2025/7/7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FBE08C6-1D16-446A-82CB-B8969AF615DC}" type="slidenum">
              <a:rPr lang="zh-CN" altLang="en-US" smtClean="0"/>
              <a:t>‹#›</a:t>
            </a:fld>
            <a:endParaRPr lang="zh-CN" altLang="en-US"/>
          </a:p>
        </p:txBody>
      </p:sp>
    </p:spTree>
    <p:extLst>
      <p:ext uri="{BB962C8B-B14F-4D97-AF65-F5344CB8AC3E}">
        <p14:creationId xmlns:p14="http://schemas.microsoft.com/office/powerpoint/2010/main" val="1238842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7EBB126-235E-4002-9BB4-6DDDBE2CC7A8}" type="datetimeFigureOut">
              <a:rPr lang="zh-CN" altLang="en-US" smtClean="0"/>
              <a:t>2025/7/7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FBE08C6-1D16-446A-82CB-B8969AF615DC}" type="slidenum">
              <a:rPr lang="zh-CN" altLang="en-US" smtClean="0"/>
              <a:t>‹#›</a:t>
            </a:fld>
            <a:endParaRPr lang="zh-CN" altLang="en-US"/>
          </a:p>
        </p:txBody>
      </p:sp>
    </p:spTree>
    <p:extLst>
      <p:ext uri="{BB962C8B-B14F-4D97-AF65-F5344CB8AC3E}">
        <p14:creationId xmlns:p14="http://schemas.microsoft.com/office/powerpoint/2010/main" val="2014668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BB126-235E-4002-9BB4-6DDDBE2CC7A8}" type="datetimeFigureOut">
              <a:rPr lang="zh-CN" altLang="en-US" smtClean="0"/>
              <a:t>2025/7/7</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BE08C6-1D16-446A-82CB-B8969AF615DC}" type="slidenum">
              <a:rPr lang="zh-CN" altLang="en-US" smtClean="0"/>
              <a:t>‹#›</a:t>
            </a:fld>
            <a:endParaRPr lang="zh-CN" altLang="en-US"/>
          </a:p>
        </p:txBody>
      </p:sp>
    </p:spTree>
    <p:extLst>
      <p:ext uri="{BB962C8B-B14F-4D97-AF65-F5344CB8AC3E}">
        <p14:creationId xmlns:p14="http://schemas.microsoft.com/office/powerpoint/2010/main" val="126011030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5CE4ACA-8806-42F1-AAFC-8AE79B50C66E}" type="datetimeFigureOut">
              <a:rPr lang="en-US" smtClean="0"/>
              <a:t>7/7/2025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FAF6386-C393-497F-A388-B621C6CE720F}" type="slidenum">
              <a:rPr lang="en-US" smtClean="0"/>
              <a:t>‹#›</a:t>
            </a:fld>
            <a:endParaRPr lang="en-US"/>
          </a:p>
        </p:txBody>
      </p:sp>
    </p:spTree>
    <p:extLst>
      <p:ext uri="{BB962C8B-B14F-4D97-AF65-F5344CB8AC3E}">
        <p14:creationId xmlns:p14="http://schemas.microsoft.com/office/powerpoint/2010/main" val="3126964797"/>
      </p:ext>
    </p:extLst>
  </p:cSld>
  <p:clrMap bg1="dk1" tx1="lt1" bg2="dk2" tx2="lt2" accent1="accent1" accent2="accent2" accent3="accent3" accent4="accent4" accent5="accent5" accent6="accent6" hlink="hlink" folHlink="folHlink"/>
  <p:sldLayoutIdLst>
    <p:sldLayoutId id="2147485206" r:id="rId1"/>
    <p:sldLayoutId id="2147485207" r:id="rId2"/>
    <p:sldLayoutId id="2147485208" r:id="rId3"/>
    <p:sldLayoutId id="2147485209" r:id="rId4"/>
    <p:sldLayoutId id="2147485210" r:id="rId5"/>
    <p:sldLayoutId id="2147485211" r:id="rId6"/>
    <p:sldLayoutId id="2147485212" r:id="rId7"/>
    <p:sldLayoutId id="2147485213" r:id="rId8"/>
    <p:sldLayoutId id="2147485214" r:id="rId9"/>
    <p:sldLayoutId id="2147485215" r:id="rId10"/>
    <p:sldLayoutId id="2147485216" r:id="rId11"/>
    <p:sldLayoutId id="2147485217" r:id="rId12"/>
    <p:sldLayoutId id="2147485218" r:id="rId13"/>
    <p:sldLayoutId id="2147485219" r:id="rId14"/>
    <p:sldLayoutId id="2147485220" r:id="rId15"/>
    <p:sldLayoutId id="2147485221" r:id="rId16"/>
    <p:sldLayoutId id="2147485222"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B7389-C000-59DF-7F3B-4B8E2154BB19}"/>
              </a:ext>
            </a:extLst>
          </p:cNvPr>
          <p:cNvSpPr txBox="1">
            <a:spLocks/>
          </p:cNvSpPr>
          <p:nvPr/>
        </p:nvSpPr>
        <p:spPr>
          <a:xfrm>
            <a:off x="9297670" y="600648"/>
            <a:ext cx="2509520" cy="1209040"/>
          </a:xfrm>
          <a:prstGeom prst="rect">
            <a:avLst/>
          </a:prstGeom>
          <a:noFill/>
          <a:ln>
            <a:no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zh-CN" altLang="en-US" sz="4400" b="1" i="0" u="none" strike="noStrike" kern="1200" cap="none" spc="0" normalizeH="0" baseline="0" noProof="0" dirty="0">
                <a:ln>
                  <a:solidFill>
                    <a:prstClr val="white"/>
                  </a:solidFill>
                </a:ln>
                <a:solidFill>
                  <a:prstClr val="white"/>
                </a:solidFill>
                <a:effectLst/>
                <a:uLnTx/>
                <a:uFillTx/>
                <a:latin typeface="SimSun" panose="02010600030101010101" pitchFamily="2" charset="-122"/>
                <a:ea typeface="SimSun" panose="02010600030101010101" pitchFamily="2" charset="-122"/>
                <a:cs typeface="+mj-cs"/>
              </a:rPr>
              <a:t>证道</a:t>
            </a:r>
            <a:endParaRPr kumimoji="0" lang="en-US" altLang="en-US" sz="4400" b="1" i="0" u="none" strike="noStrike" kern="1200" cap="none" spc="0" normalizeH="0" baseline="0" noProof="0" dirty="0">
              <a:ln>
                <a:solidFill>
                  <a:prstClr val="white"/>
                </a:solidFill>
              </a:ln>
              <a:solidFill>
                <a:prstClr val="white"/>
              </a:solidFill>
              <a:effectLst/>
              <a:uLnTx/>
              <a:uFillTx/>
              <a:latin typeface="SimSun" panose="02010600030101010101" pitchFamily="2" charset="-122"/>
              <a:ea typeface="SimSun" panose="02010600030101010101" pitchFamily="2" charset="-122"/>
              <a:cs typeface="+mj-cs"/>
            </a:endParaRPr>
          </a:p>
        </p:txBody>
      </p:sp>
      <p:sp>
        <p:nvSpPr>
          <p:cNvPr id="3" name="Rectangle 7">
            <a:extLst>
              <a:ext uri="{FF2B5EF4-FFF2-40B4-BE49-F238E27FC236}">
                <a16:creationId xmlns:a16="http://schemas.microsoft.com/office/drawing/2014/main" id="{3A7D2CB4-B8A7-D514-C5E5-CC7EF2946703}"/>
              </a:ext>
            </a:extLst>
          </p:cNvPr>
          <p:cNvSpPr>
            <a:spLocks noChangeArrowheads="1"/>
          </p:cNvSpPr>
          <p:nvPr/>
        </p:nvSpPr>
        <p:spPr bwMode="auto">
          <a:xfrm>
            <a:off x="8253537" y="137958"/>
            <a:ext cx="33919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srgbClr val="92D050"/>
                </a:solidFill>
                <a:effectLst/>
                <a:uLnTx/>
                <a:uFillTx/>
                <a:latin typeface="Times New Roman" panose="02020603050405020304" pitchFamily="18" charset="0"/>
                <a:ea typeface="宋体" pitchFamily="2" charset="-122"/>
                <a:cs typeface="Times New Roman" panose="02020603050405020304" pitchFamily="18" charset="0"/>
              </a:rPr>
              <a:t>Sermon</a:t>
            </a:r>
          </a:p>
        </p:txBody>
      </p:sp>
      <p:sp>
        <p:nvSpPr>
          <p:cNvPr id="4" name="Rectangle 8">
            <a:extLst>
              <a:ext uri="{FF2B5EF4-FFF2-40B4-BE49-F238E27FC236}">
                <a16:creationId xmlns:a16="http://schemas.microsoft.com/office/drawing/2014/main" id="{7BE76194-7459-B931-F5F0-8E5FB6B994A3}"/>
              </a:ext>
            </a:extLst>
          </p:cNvPr>
          <p:cNvSpPr>
            <a:spLocks noChangeArrowheads="1"/>
          </p:cNvSpPr>
          <p:nvPr/>
        </p:nvSpPr>
        <p:spPr bwMode="auto">
          <a:xfrm>
            <a:off x="2889281" y="3842331"/>
            <a:ext cx="55974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zh-CN" sz="4000" b="1" dirty="0">
                <a:ln>
                  <a:solidFill>
                    <a:prstClr val="white"/>
                  </a:solidFill>
                </a:ln>
                <a:solidFill>
                  <a:srgbClr val="FFFF00"/>
                </a:solidFill>
                <a:latin typeface="宋体" panose="02010600030101010101" pitchFamily="2" charset="-122"/>
                <a:ea typeface="宋体" panose="02010600030101010101" pitchFamily="2" charset="-122"/>
                <a:cs typeface="Arial" panose="020B0604020202020204" pitchFamily="34" charset="0"/>
              </a:rPr>
              <a:t>Dr. Moon</a:t>
            </a:r>
            <a:endParaRPr kumimoji="0" lang="en-US" altLang="en-US" sz="5400" b="1" i="0" u="none" strike="noStrike" kern="1200" cap="none" spc="0" normalizeH="0" baseline="0" noProof="0" dirty="0">
              <a:ln>
                <a:solidFill>
                  <a:prstClr val="white"/>
                </a:solidFill>
              </a:ln>
              <a:solidFill>
                <a:srgbClr val="FFFF00"/>
              </a:solidFill>
              <a:effectLst/>
              <a:uLnTx/>
              <a:uFillTx/>
              <a:latin typeface="Calibri" panose="020F050202020403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3244A262-8AE0-3405-A66B-4221725656B5}"/>
              </a:ext>
            </a:extLst>
          </p:cNvPr>
          <p:cNvSpPr txBox="1"/>
          <p:nvPr/>
        </p:nvSpPr>
        <p:spPr>
          <a:xfrm>
            <a:off x="1390861" y="1936688"/>
            <a:ext cx="9576468" cy="1569660"/>
          </a:xfrm>
          <a:prstGeom prst="rect">
            <a:avLst/>
          </a:prstGeom>
          <a:noFill/>
        </p:spPr>
        <p:txBody>
          <a:bodyPr wrap="none" rtlCol="0">
            <a:spAutoFit/>
          </a:bodyPr>
          <a:lstStyle/>
          <a:p>
            <a:pPr algn="ctr"/>
            <a:r>
              <a:rPr lang="en-US" sz="4800" b="1" u="none" dirty="0">
                <a:solidFill>
                  <a:schemeClr val="bg1"/>
                </a:solidFill>
              </a:rPr>
              <a:t>Turned Off or Tuned In to the Music?</a:t>
            </a:r>
            <a:br>
              <a:rPr lang="en-US" sz="4800" b="1" u="none" dirty="0">
                <a:solidFill>
                  <a:schemeClr val="bg1"/>
                </a:solidFill>
              </a:rPr>
            </a:br>
            <a:r>
              <a:rPr lang="zh-CN" altLang="en-US" sz="4800" b="1" u="none" dirty="0">
                <a:solidFill>
                  <a:schemeClr val="bg1"/>
                </a:solidFill>
              </a:rPr>
              <a:t>是关掉，还是聆听属灵的音乐？</a:t>
            </a:r>
            <a:endParaRPr lang="en-US" sz="4800" u="none" dirty="0">
              <a:solidFill>
                <a:schemeClr val="bg1"/>
              </a:solidFill>
            </a:endParaRPr>
          </a:p>
        </p:txBody>
      </p:sp>
    </p:spTree>
    <p:extLst>
      <p:ext uri="{BB962C8B-B14F-4D97-AF65-F5344CB8AC3E}">
        <p14:creationId xmlns:p14="http://schemas.microsoft.com/office/powerpoint/2010/main" val="1187257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65507-36CD-CF1A-C93A-72D193B76ADF}"/>
              </a:ext>
            </a:extLst>
          </p:cNvPr>
          <p:cNvSpPr>
            <a:spLocks noGrp="1"/>
          </p:cNvSpPr>
          <p:nvPr>
            <p:ph type="title"/>
          </p:nvPr>
        </p:nvSpPr>
        <p:spPr/>
        <p:txBody>
          <a:bodyPr/>
          <a:lstStyle/>
          <a:p>
            <a:r>
              <a:rPr lang="en-US" b="1" dirty="0">
                <a:solidFill>
                  <a:srgbClr val="FFFF00"/>
                </a:solidFill>
              </a:rPr>
              <a:t>2.</a:t>
            </a:r>
            <a:r>
              <a:rPr lang="en-US" b="1" dirty="0"/>
              <a:t> Be sympathetic and loving</a:t>
            </a:r>
            <a:br>
              <a:rPr lang="en-US" b="1" dirty="0"/>
            </a:br>
            <a:r>
              <a:rPr lang="en-US" b="1" dirty="0"/>
              <a:t>      </a:t>
            </a:r>
            <a:r>
              <a:rPr lang="zh-CN" altLang="en-US" sz="4800" b="1" dirty="0">
                <a:solidFill>
                  <a:srgbClr val="FFFF00"/>
                </a:solidFill>
              </a:rPr>
              <a:t>要体恤和有爱心</a:t>
            </a:r>
            <a:endParaRPr lang="en-US" dirty="0">
              <a:solidFill>
                <a:srgbClr val="FFFF00"/>
              </a:solidFill>
            </a:endParaRPr>
          </a:p>
        </p:txBody>
      </p:sp>
      <p:pic>
        <p:nvPicPr>
          <p:cNvPr id="8194" name="Picture 2">
            <a:extLst>
              <a:ext uri="{FF2B5EF4-FFF2-40B4-BE49-F238E27FC236}">
                <a16:creationId xmlns:a16="http://schemas.microsoft.com/office/drawing/2014/main" id="{A4B4E3DF-7403-5E40-C11B-EC743CE750A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3716" y="2300184"/>
            <a:ext cx="8254049" cy="4557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52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A4F82-9E51-4C1E-594F-46E2F24E07E5}"/>
              </a:ext>
            </a:extLst>
          </p:cNvPr>
          <p:cNvSpPr>
            <a:spLocks noGrp="1"/>
          </p:cNvSpPr>
          <p:nvPr>
            <p:ph type="title"/>
          </p:nvPr>
        </p:nvSpPr>
        <p:spPr/>
        <p:txBody>
          <a:bodyPr/>
          <a:lstStyle/>
          <a:p>
            <a:br>
              <a:rPr lang="en-US" sz="4400" b="1" dirty="0"/>
            </a:br>
            <a:br>
              <a:rPr lang="en-US" b="1" dirty="0"/>
            </a:br>
            <a:endParaRPr lang="en-US" b="1" dirty="0"/>
          </a:p>
        </p:txBody>
      </p:sp>
      <p:pic>
        <p:nvPicPr>
          <p:cNvPr id="7170" name="Picture 2">
            <a:extLst>
              <a:ext uri="{FF2B5EF4-FFF2-40B4-BE49-F238E27FC236}">
                <a16:creationId xmlns:a16="http://schemas.microsoft.com/office/drawing/2014/main" id="{55BBD0C2-808E-46AB-BF84-A63840EDFF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111" y="1164425"/>
            <a:ext cx="4789711" cy="452914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DD68695-1886-25F2-D58C-A2F1E7B9BA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42"/>
          <a:stretch>
            <a:fillRect/>
          </a:stretch>
        </p:blipFill>
        <p:spPr bwMode="auto">
          <a:xfrm>
            <a:off x="6408172" y="1164425"/>
            <a:ext cx="4452886" cy="45291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E15FDB-3E1A-03FE-A5B7-2998DEF4DE99}"/>
              </a:ext>
            </a:extLst>
          </p:cNvPr>
          <p:cNvSpPr txBox="1"/>
          <p:nvPr/>
        </p:nvSpPr>
        <p:spPr>
          <a:xfrm>
            <a:off x="646111" y="96642"/>
            <a:ext cx="1131899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45567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A785B-B08C-A9B5-B344-B5E58FEFA1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0F4102-43D0-3064-A2B4-1AF3B5B54F5A}"/>
              </a:ext>
            </a:extLst>
          </p:cNvPr>
          <p:cNvSpPr>
            <a:spLocks noGrp="1"/>
          </p:cNvSpPr>
          <p:nvPr>
            <p:ph type="title"/>
          </p:nvPr>
        </p:nvSpPr>
        <p:spPr/>
        <p:txBody>
          <a:bodyPr/>
          <a:lstStyle/>
          <a:p>
            <a:r>
              <a:rPr lang="en-US" sz="4400" b="1" dirty="0">
                <a:solidFill>
                  <a:srgbClr val="FFFF00"/>
                </a:solidFill>
              </a:rPr>
              <a:t>Attitudes Christians need</a:t>
            </a:r>
            <a:br>
              <a:rPr lang="en-US" sz="4400" b="1" dirty="0">
                <a:solidFill>
                  <a:srgbClr val="FFFF00"/>
                </a:solidFill>
              </a:rPr>
            </a:br>
            <a:r>
              <a:rPr lang="zh-CN" altLang="en-US" sz="4400" b="1" dirty="0">
                <a:solidFill>
                  <a:srgbClr val="FFFF00"/>
                </a:solidFill>
              </a:rPr>
              <a:t>基督徒应有的态度</a:t>
            </a:r>
            <a:endParaRPr lang="en-US" dirty="0">
              <a:solidFill>
                <a:srgbClr val="FFFF00"/>
              </a:solidFill>
            </a:endParaRPr>
          </a:p>
        </p:txBody>
      </p:sp>
      <p:sp>
        <p:nvSpPr>
          <p:cNvPr id="3" name="Content Placeholder 2">
            <a:extLst>
              <a:ext uri="{FF2B5EF4-FFF2-40B4-BE49-F238E27FC236}">
                <a16:creationId xmlns:a16="http://schemas.microsoft.com/office/drawing/2014/main" id="{61CC3057-F56B-4E6A-37ED-FFCE4C0EA33C}"/>
              </a:ext>
            </a:extLst>
          </p:cNvPr>
          <p:cNvSpPr>
            <a:spLocks noGrp="1"/>
          </p:cNvSpPr>
          <p:nvPr>
            <p:ph idx="1"/>
          </p:nvPr>
        </p:nvSpPr>
        <p:spPr>
          <a:xfrm>
            <a:off x="245806" y="1922074"/>
            <a:ext cx="11769213" cy="4805082"/>
          </a:xfrm>
        </p:spPr>
        <p:txBody>
          <a:bodyPr/>
          <a:lstStyle/>
          <a:p>
            <a:pPr marL="0" indent="0">
              <a:buNone/>
            </a:pPr>
            <a:r>
              <a:rPr lang="en-US" sz="4400" b="1" dirty="0">
                <a:solidFill>
                  <a:srgbClr val="FFFF00"/>
                </a:solidFill>
              </a:rPr>
              <a:t>1.</a:t>
            </a:r>
            <a:r>
              <a:rPr lang="en-US" sz="4400" b="1" dirty="0"/>
              <a:t> Unity   </a:t>
            </a:r>
          </a:p>
          <a:p>
            <a:pPr marL="0" indent="0">
              <a:buNone/>
            </a:pPr>
            <a:r>
              <a:rPr lang="en-US" sz="4400" b="1" dirty="0"/>
              <a:t>	  </a:t>
            </a:r>
            <a:r>
              <a:rPr lang="zh-CN" altLang="en-US" sz="4400" b="1" dirty="0">
                <a:solidFill>
                  <a:srgbClr val="FFFF00"/>
                </a:solidFill>
              </a:rPr>
              <a:t>要合一</a:t>
            </a:r>
            <a:endParaRPr lang="en-US" sz="4400" b="1" dirty="0">
              <a:solidFill>
                <a:srgbClr val="FFFF00"/>
              </a:solidFill>
            </a:endParaRPr>
          </a:p>
          <a:p>
            <a:pPr marL="0" indent="0">
              <a:buNone/>
            </a:pPr>
            <a:r>
              <a:rPr lang="en-US" sz="4400" b="1" dirty="0"/>
              <a:t>2. Sympathy and love  </a:t>
            </a:r>
          </a:p>
          <a:p>
            <a:pPr marL="0" indent="0">
              <a:buNone/>
            </a:pPr>
            <a:r>
              <a:rPr lang="en-US" altLang="zh-CN" sz="4400" b="1" dirty="0"/>
              <a:t>		</a:t>
            </a:r>
            <a:r>
              <a:rPr lang="zh-CN" altLang="en-US" sz="4400" b="1" dirty="0">
                <a:solidFill>
                  <a:srgbClr val="FFFF00"/>
                </a:solidFill>
              </a:rPr>
              <a:t>同情与爱心</a:t>
            </a:r>
            <a:endParaRPr lang="en-US" sz="4400" b="1" dirty="0">
              <a:solidFill>
                <a:srgbClr val="FFFF00"/>
              </a:solidFill>
            </a:endParaRPr>
          </a:p>
          <a:p>
            <a:pPr marL="0" indent="0">
              <a:buNone/>
            </a:pPr>
            <a:r>
              <a:rPr lang="en-US" sz="4400" b="1" dirty="0"/>
              <a:t>3. Compassion and humbleness </a:t>
            </a:r>
          </a:p>
          <a:p>
            <a:pPr marL="0" indent="0">
              <a:buNone/>
            </a:pPr>
            <a:r>
              <a:rPr lang="en-US" altLang="zh-CN" sz="4400" b="1" dirty="0"/>
              <a:t>		</a:t>
            </a:r>
            <a:r>
              <a:rPr lang="zh-CN" altLang="en-US" sz="4400" b="1" dirty="0">
                <a:solidFill>
                  <a:srgbClr val="FFFF00"/>
                </a:solidFill>
              </a:rPr>
              <a:t>怜悯与谦卑</a:t>
            </a:r>
            <a:endParaRPr lang="en-US" sz="4400" b="1" dirty="0">
              <a:solidFill>
                <a:srgbClr val="FFFF00"/>
              </a:solidFill>
            </a:endParaRPr>
          </a:p>
        </p:txBody>
      </p:sp>
    </p:spTree>
    <p:extLst>
      <p:ext uri="{BB962C8B-B14F-4D97-AF65-F5344CB8AC3E}">
        <p14:creationId xmlns:p14="http://schemas.microsoft.com/office/powerpoint/2010/main" val="346192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4F712-7EFB-1DC3-3E3E-DFB5217EC33D}"/>
              </a:ext>
            </a:extLst>
          </p:cNvPr>
          <p:cNvSpPr>
            <a:spLocks noGrp="1"/>
          </p:cNvSpPr>
          <p:nvPr>
            <p:ph type="title"/>
          </p:nvPr>
        </p:nvSpPr>
        <p:spPr>
          <a:xfrm>
            <a:off x="646111" y="199500"/>
            <a:ext cx="11241089" cy="1400530"/>
          </a:xfrm>
        </p:spPr>
        <p:txBody>
          <a:bodyPr/>
          <a:lstStyle/>
          <a:p>
            <a:pPr algn="ctr"/>
            <a:r>
              <a:rPr lang="en-US" b="1" dirty="0"/>
              <a:t>“You are one of us. We will listen to you.”</a:t>
            </a:r>
            <a:br>
              <a:rPr lang="en-US" b="1" dirty="0"/>
            </a:br>
            <a:r>
              <a:rPr lang="zh-CN" altLang="en-US" sz="4400" b="1" dirty="0">
                <a:solidFill>
                  <a:srgbClr val="FFFF00"/>
                </a:solidFill>
              </a:rPr>
              <a:t>你是我们中的一员，我们会听你的</a:t>
            </a:r>
            <a:r>
              <a:rPr lang="en-US" b="1" dirty="0"/>
              <a:t> </a:t>
            </a:r>
          </a:p>
        </p:txBody>
      </p:sp>
      <p:pic>
        <p:nvPicPr>
          <p:cNvPr id="9218" name="Picture 2" descr="Jesus Walking Towards A man representing Jesus walking toward the camera. Similar images: priests walking barefooted stock pictures, royalty-free photos &amp; images">
            <a:extLst>
              <a:ext uri="{FF2B5EF4-FFF2-40B4-BE49-F238E27FC236}">
                <a16:creationId xmlns:a16="http://schemas.microsoft.com/office/drawing/2014/main" id="{9DA751BD-B398-0F35-C54F-1897FB5CB5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57800" y="1853248"/>
            <a:ext cx="6943856" cy="460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79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AB2B96-27CA-6F70-DF46-CD43D632B896}"/>
              </a:ext>
            </a:extLst>
          </p:cNvPr>
          <p:cNvPicPr>
            <a:picLocks noChangeAspect="1"/>
          </p:cNvPicPr>
          <p:nvPr/>
        </p:nvPicPr>
        <p:blipFill>
          <a:blip r:embed="rId2"/>
          <a:srcRect l="17572" r="20929"/>
          <a:stretch>
            <a:fillRect/>
          </a:stretch>
        </p:blipFill>
        <p:spPr>
          <a:xfrm>
            <a:off x="-1" y="-170022"/>
            <a:ext cx="7762687" cy="7028022"/>
          </a:xfrm>
          <a:prstGeom prst="rect">
            <a:avLst/>
          </a:prstGeom>
        </p:spPr>
      </p:pic>
      <p:sp>
        <p:nvSpPr>
          <p:cNvPr id="8" name="TextBox 7">
            <a:extLst>
              <a:ext uri="{FF2B5EF4-FFF2-40B4-BE49-F238E27FC236}">
                <a16:creationId xmlns:a16="http://schemas.microsoft.com/office/drawing/2014/main" id="{1661515C-385E-6315-C6E8-3D3B440D881C}"/>
              </a:ext>
            </a:extLst>
          </p:cNvPr>
          <p:cNvSpPr txBox="1"/>
          <p:nvPr/>
        </p:nvSpPr>
        <p:spPr>
          <a:xfrm>
            <a:off x="574766" y="2234476"/>
            <a:ext cx="5852160"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222222"/>
                </a:solidFill>
                <a:effectLst/>
                <a:uLnTx/>
                <a:uFillTx/>
                <a:latin typeface="Arial" panose="020B0604020202020204" pitchFamily="34" charset="0"/>
                <a:ea typeface="Times New Roman" panose="02020603050405020304" pitchFamily="18" charset="0"/>
                <a:cs typeface="+mn-cs"/>
              </a:rPr>
              <a:t>Here lies the body of Charles Gordon, who at all times and everywhere gave his strength to the weak, his money to the poor, his sympathy to the suffering and his heart to    					God.” </a:t>
            </a:r>
            <a:endParaRPr kumimoji="0" lang="en-US" sz="36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026" name="Picture 2">
            <a:extLst>
              <a:ext uri="{FF2B5EF4-FFF2-40B4-BE49-F238E27FC236}">
                <a16:creationId xmlns:a16="http://schemas.microsoft.com/office/drawing/2014/main" id="{5E26A1A4-8915-7B7B-5FC5-DB6766CFBE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05" t="11047" r="40871" b="64191"/>
          <a:stretch>
            <a:fillRect/>
          </a:stretch>
        </p:blipFill>
        <p:spPr bwMode="auto">
          <a:xfrm>
            <a:off x="2495005" y="437096"/>
            <a:ext cx="1254035" cy="16981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4F28B36-CF43-CE2D-8EC5-6B4985C6CCE6}"/>
              </a:ext>
            </a:extLst>
          </p:cNvPr>
          <p:cNvSpPr txBox="1"/>
          <p:nvPr/>
        </p:nvSpPr>
        <p:spPr>
          <a:xfrm>
            <a:off x="7880520" y="437096"/>
            <a:ext cx="4065521" cy="62478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这里安息着查尔斯</a:t>
            </a:r>
            <a:r>
              <a:rPr kumimoji="0" lang="en-US" altLang="zh-CN" sz="40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a:t>
            </a:r>
            <a:r>
              <a:rPr kumimoji="0" lang="zh-CN" altLang="en-US" sz="40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戈登的遗体，他在任何时候、任何地方，</a:t>
            </a:r>
            <a:endParaRPr kumimoji="0" lang="en-US" altLang="zh-CN" sz="40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将力量给予软弱者，将金钱给予贫穷者，将同情给予受苦者，并将他的心献给上帝。</a:t>
            </a:r>
            <a:endParaRPr kumimoji="0" lang="en-US" sz="4000" b="1"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31953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1AA11-F492-8793-15C7-0DC229BE40D6}"/>
              </a:ext>
            </a:extLst>
          </p:cNvPr>
          <p:cNvSpPr>
            <a:spLocks noGrp="1"/>
          </p:cNvSpPr>
          <p:nvPr>
            <p:ph type="title"/>
          </p:nvPr>
        </p:nvSpPr>
        <p:spPr/>
        <p:txBody>
          <a:bodyPr/>
          <a:lstStyle/>
          <a:p>
            <a:pPr algn="ctr"/>
            <a:r>
              <a:rPr lang="en-US" b="1" dirty="0"/>
              <a:t>II. Actions Christians need to pursue</a:t>
            </a:r>
            <a:br>
              <a:rPr lang="en-US" b="1" dirty="0"/>
            </a:br>
            <a:r>
              <a:rPr lang="zh-CN" altLang="en-US" b="1" dirty="0">
                <a:solidFill>
                  <a:srgbClr val="FFFF00"/>
                </a:solidFill>
              </a:rPr>
              <a:t>基督徒应有的行动</a:t>
            </a:r>
            <a:endParaRPr lang="en-US" b="1" dirty="0">
              <a:solidFill>
                <a:srgbClr val="FFFF00"/>
              </a:solidFill>
            </a:endParaRPr>
          </a:p>
        </p:txBody>
      </p:sp>
      <p:sp>
        <p:nvSpPr>
          <p:cNvPr id="3" name="Content Placeholder 2">
            <a:extLst>
              <a:ext uri="{FF2B5EF4-FFF2-40B4-BE49-F238E27FC236}">
                <a16:creationId xmlns:a16="http://schemas.microsoft.com/office/drawing/2014/main" id="{805E8663-BFF6-7625-C7BF-02335A018EB4}"/>
              </a:ext>
            </a:extLst>
          </p:cNvPr>
          <p:cNvSpPr>
            <a:spLocks noGrp="1"/>
          </p:cNvSpPr>
          <p:nvPr>
            <p:ph idx="1"/>
          </p:nvPr>
        </p:nvSpPr>
        <p:spPr>
          <a:xfrm>
            <a:off x="0" y="2052918"/>
            <a:ext cx="11918731" cy="4805082"/>
          </a:xfrm>
        </p:spPr>
        <p:txBody>
          <a:bodyPr>
            <a:normAutofit/>
          </a:bodyPr>
          <a:lstStyle/>
          <a:p>
            <a:pPr>
              <a:buFont typeface="Wingdings" panose="05000000000000000000" pitchFamily="2" charset="2"/>
              <a:buChar char="Ø"/>
            </a:pPr>
            <a:r>
              <a:rPr lang="en-US" sz="4000" b="1" dirty="0">
                <a:solidFill>
                  <a:srgbClr val="FFFF00"/>
                </a:solidFill>
              </a:rPr>
              <a:t>1. 	</a:t>
            </a:r>
            <a:r>
              <a:rPr lang="en-US" sz="4000" b="1" dirty="0">
                <a:solidFill>
                  <a:schemeClr val="tx2"/>
                </a:solidFill>
              </a:rPr>
              <a:t>Control our speech   </a:t>
            </a:r>
            <a:r>
              <a:rPr lang="zh-CN" altLang="en-US" sz="4000" b="1" dirty="0">
                <a:solidFill>
                  <a:srgbClr val="FFFF00"/>
                </a:solidFill>
              </a:rPr>
              <a:t>控制我们的言语</a:t>
            </a:r>
            <a:endParaRPr lang="en-US" sz="4000" b="1" dirty="0">
              <a:solidFill>
                <a:srgbClr val="FFFF00"/>
              </a:solidFill>
            </a:endParaRPr>
          </a:p>
          <a:p>
            <a:endParaRPr lang="en-US" sz="4000" b="1" dirty="0"/>
          </a:p>
          <a:p>
            <a:pPr marL="0" indent="0">
              <a:buNone/>
            </a:pPr>
            <a:r>
              <a:rPr lang="en-US" sz="3600" b="1" dirty="0"/>
              <a:t>“…keep your tongue from evil and your lips from 				deceitful speech.” </a:t>
            </a:r>
            <a:r>
              <a:rPr lang="en-US" sz="3600" b="1" dirty="0">
                <a:solidFill>
                  <a:srgbClr val="FFFF00"/>
                </a:solidFill>
              </a:rPr>
              <a:t>I Peter 3: 10</a:t>
            </a:r>
          </a:p>
          <a:p>
            <a:pPr marL="0" indent="0" algn="ctr">
              <a:buNone/>
            </a:pPr>
            <a:r>
              <a:rPr lang="zh-CN" altLang="en-US" sz="4000" b="1" dirty="0">
                <a:solidFill>
                  <a:srgbClr val="FFFF00"/>
                </a:solidFill>
              </a:rPr>
              <a:t>要禁止舌头不出恶言，嘴唇不说诡诈的话</a:t>
            </a:r>
            <a:r>
              <a:rPr lang="zh-CN" altLang="en-US" sz="4000" b="1" dirty="0"/>
              <a:t>。</a:t>
            </a:r>
            <a:r>
              <a:rPr lang="zh-CN" altLang="en-US" sz="4000" b="1" dirty="0">
                <a:solidFill>
                  <a:srgbClr val="FFFF00"/>
                </a:solidFill>
              </a:rPr>
              <a:t>”</a:t>
            </a:r>
            <a:endParaRPr lang="en-US" altLang="zh-CN" sz="4000" b="1" dirty="0">
              <a:solidFill>
                <a:srgbClr val="FFFF00"/>
              </a:solidFill>
            </a:endParaRPr>
          </a:p>
          <a:p>
            <a:pPr marL="0" indent="0" algn="ctr">
              <a:buNone/>
            </a:pPr>
            <a:r>
              <a:rPr lang="en-US" altLang="zh-CN" sz="4000" b="1" dirty="0">
                <a:solidFill>
                  <a:srgbClr val="FFFF00"/>
                </a:solidFill>
              </a:rPr>
              <a:t>—</a:t>
            </a:r>
            <a:r>
              <a:rPr lang="zh-CN" altLang="en-US" sz="4000" b="1" dirty="0">
                <a:solidFill>
                  <a:srgbClr val="FFFF00"/>
                </a:solidFill>
              </a:rPr>
              <a:t>彼得前书 </a:t>
            </a:r>
            <a:r>
              <a:rPr lang="en-US" altLang="zh-CN" sz="4000" b="1" dirty="0">
                <a:solidFill>
                  <a:srgbClr val="FFFF00"/>
                </a:solidFill>
              </a:rPr>
              <a:t>3:10</a:t>
            </a:r>
            <a:endParaRPr lang="en-US" sz="4000" b="1" dirty="0">
              <a:solidFill>
                <a:srgbClr val="FFFF00"/>
              </a:solidFill>
            </a:endParaRPr>
          </a:p>
        </p:txBody>
      </p:sp>
    </p:spTree>
    <p:extLst>
      <p:ext uri="{BB962C8B-B14F-4D97-AF65-F5344CB8AC3E}">
        <p14:creationId xmlns:p14="http://schemas.microsoft.com/office/powerpoint/2010/main" val="176430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182119-CDE0-05B1-0F6F-DDED4565EE0C}"/>
              </a:ext>
            </a:extLst>
          </p:cNvPr>
          <p:cNvSpPr>
            <a:spLocks noGrp="1"/>
          </p:cNvSpPr>
          <p:nvPr>
            <p:ph idx="1"/>
          </p:nvPr>
        </p:nvSpPr>
        <p:spPr>
          <a:xfrm>
            <a:off x="598815" y="444836"/>
            <a:ext cx="11288385" cy="6145150"/>
          </a:xfrm>
        </p:spPr>
        <p:txBody>
          <a:bodyPr>
            <a:normAutofit fontScale="92500"/>
          </a:bodyPr>
          <a:lstStyle/>
          <a:p>
            <a:pPr marL="0" indent="0">
              <a:buNone/>
            </a:pPr>
            <a:r>
              <a:rPr lang="en-US" b="1" baseline="30000" dirty="0"/>
              <a:t>5</a:t>
            </a:r>
            <a:r>
              <a:rPr lang="en-US" sz="3200" b="1" baseline="30000" dirty="0"/>
              <a:t> ”</a:t>
            </a:r>
            <a:r>
              <a:rPr lang="en-US" sz="3200" b="1" dirty="0"/>
              <a:t>the tongue is a small part of the body, but it makes great boasts. Consider what a great forest is set on fire by a small spark. </a:t>
            </a:r>
            <a:r>
              <a:rPr lang="en-US" sz="3200" b="1" baseline="30000" dirty="0"/>
              <a:t>6 </a:t>
            </a:r>
            <a:r>
              <a:rPr lang="en-US" sz="3200" b="1" dirty="0"/>
              <a:t>The tongue also is a fire, a world of evil among the parts of the body. It corrupts the whole body, sets the whole course of one’s life on fire, and is itself set on fire by hell.” </a:t>
            </a:r>
            <a:r>
              <a:rPr lang="en-US" sz="3200" b="1" dirty="0">
                <a:solidFill>
                  <a:srgbClr val="FFFF00"/>
                </a:solidFill>
              </a:rPr>
              <a:t>James 3:5-6</a:t>
            </a:r>
            <a:endParaRPr lang="en-US" b="1" dirty="0">
              <a:solidFill>
                <a:srgbClr val="FFFF00"/>
              </a:solidFill>
            </a:endParaRPr>
          </a:p>
          <a:p>
            <a:endParaRPr lang="en-US" dirty="0"/>
          </a:p>
          <a:p>
            <a:pPr marL="0" indent="0">
              <a:buNone/>
            </a:pPr>
            <a:r>
              <a:rPr lang="zh-CN" altLang="en-US" sz="3900" b="1" dirty="0">
                <a:solidFill>
                  <a:srgbClr val="FFFF00"/>
                </a:solidFill>
              </a:rPr>
              <a:t>“舌头虽然是个小肢体，却能说大话。看哪，最小的火能点着最大的树林。舌头就是火，在我们百体中，舌头是个罪恶的世界，能污秽全身，也能把人生的轮子点起来，并且是从地狱里点着的。”</a:t>
            </a:r>
            <a:r>
              <a:rPr lang="en-US" altLang="zh-CN" sz="4800" b="1" dirty="0">
                <a:solidFill>
                  <a:srgbClr val="FFFF00"/>
                </a:solidFill>
              </a:rPr>
              <a:t>——</a:t>
            </a:r>
            <a:r>
              <a:rPr lang="zh-CN" altLang="en-US" sz="3200" b="1" dirty="0">
                <a:solidFill>
                  <a:srgbClr val="FFFF00"/>
                </a:solidFill>
              </a:rPr>
              <a:t>雅各书 </a:t>
            </a:r>
            <a:r>
              <a:rPr lang="en-US" altLang="zh-CN" sz="3200" b="1" dirty="0">
                <a:solidFill>
                  <a:srgbClr val="FFFF00"/>
                </a:solidFill>
              </a:rPr>
              <a:t>3:5-6</a:t>
            </a:r>
            <a:endParaRPr lang="en-US" sz="3200" b="1" dirty="0">
              <a:solidFill>
                <a:srgbClr val="FFFF00"/>
              </a:solidFill>
            </a:endParaRPr>
          </a:p>
        </p:txBody>
      </p:sp>
    </p:spTree>
    <p:extLst>
      <p:ext uri="{BB962C8B-B14F-4D97-AF65-F5344CB8AC3E}">
        <p14:creationId xmlns:p14="http://schemas.microsoft.com/office/powerpoint/2010/main" val="2618340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E6F45C9-381F-D5BB-D7A9-0AB30AEC96A4}"/>
              </a:ext>
            </a:extLst>
          </p:cNvPr>
          <p:cNvPicPr>
            <a:picLocks noGrp="1" noChangeAspect="1"/>
          </p:cNvPicPr>
          <p:nvPr>
            <p:ph idx="1"/>
          </p:nvPr>
        </p:nvPicPr>
        <p:blipFill>
          <a:blip r:embed="rId2"/>
          <a:srcRect l="14003" t="22043" r="11975" b="12245"/>
          <a:stretch>
            <a:fillRect/>
          </a:stretch>
        </p:blipFill>
        <p:spPr>
          <a:xfrm>
            <a:off x="527989" y="1849559"/>
            <a:ext cx="4719260" cy="4801565"/>
          </a:xfrm>
          <a:prstGeom prst="rect">
            <a:avLst/>
          </a:prstGeom>
        </p:spPr>
      </p:pic>
      <p:pic>
        <p:nvPicPr>
          <p:cNvPr id="5" name="Picture 4">
            <a:extLst>
              <a:ext uri="{FF2B5EF4-FFF2-40B4-BE49-F238E27FC236}">
                <a16:creationId xmlns:a16="http://schemas.microsoft.com/office/drawing/2014/main" id="{294B8550-0DBD-BD9F-50F8-68328BD0AC8F}"/>
              </a:ext>
            </a:extLst>
          </p:cNvPr>
          <p:cNvPicPr>
            <a:picLocks noChangeAspect="1"/>
          </p:cNvPicPr>
          <p:nvPr/>
        </p:nvPicPr>
        <p:blipFill>
          <a:blip r:embed="rId3"/>
          <a:srcRect l="8922" t="64711" r="67594" b="5109"/>
          <a:stretch>
            <a:fillRect/>
          </a:stretch>
        </p:blipFill>
        <p:spPr>
          <a:xfrm>
            <a:off x="1858733" y="4262640"/>
            <a:ext cx="1784799" cy="1853443"/>
          </a:xfrm>
          <a:prstGeom prst="rect">
            <a:avLst/>
          </a:prstGeom>
        </p:spPr>
      </p:pic>
      <p:pic>
        <p:nvPicPr>
          <p:cNvPr id="6" name="Picture 5">
            <a:extLst>
              <a:ext uri="{FF2B5EF4-FFF2-40B4-BE49-F238E27FC236}">
                <a16:creationId xmlns:a16="http://schemas.microsoft.com/office/drawing/2014/main" id="{959ECCF6-A717-9563-F843-0105D2B88244}"/>
              </a:ext>
            </a:extLst>
          </p:cNvPr>
          <p:cNvPicPr>
            <a:picLocks noChangeAspect="1"/>
          </p:cNvPicPr>
          <p:nvPr/>
        </p:nvPicPr>
        <p:blipFill>
          <a:blip r:embed="rId4"/>
          <a:stretch>
            <a:fillRect/>
          </a:stretch>
        </p:blipFill>
        <p:spPr>
          <a:xfrm>
            <a:off x="6334338" y="1853247"/>
            <a:ext cx="5329673" cy="4801565"/>
          </a:xfrm>
          <a:prstGeom prst="rect">
            <a:avLst/>
          </a:prstGeom>
        </p:spPr>
      </p:pic>
      <p:sp>
        <p:nvSpPr>
          <p:cNvPr id="7" name="TextBox 6">
            <a:extLst>
              <a:ext uri="{FF2B5EF4-FFF2-40B4-BE49-F238E27FC236}">
                <a16:creationId xmlns:a16="http://schemas.microsoft.com/office/drawing/2014/main" id="{5F9E817A-0855-9B41-B734-24ADE4A7D65A}"/>
              </a:ext>
            </a:extLst>
          </p:cNvPr>
          <p:cNvSpPr txBox="1"/>
          <p:nvPr/>
        </p:nvSpPr>
        <p:spPr>
          <a:xfrm>
            <a:off x="112543" y="237300"/>
            <a:ext cx="12079457"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Sticks and stones will break my bones, but </a:t>
            </a:r>
            <a:r>
              <a:rPr kumimoji="0" lang="en-US" sz="2800" b="1" i="0" u="sng" strike="noStrike" kern="1200" cap="none" spc="0" normalizeH="0" baseline="0" noProof="0" dirty="0">
                <a:ln>
                  <a:noFill/>
                </a:ln>
                <a:solidFill>
                  <a:prstClr val="white"/>
                </a:solidFill>
                <a:effectLst/>
                <a:uLnTx/>
                <a:uFillTx/>
                <a:latin typeface="Century Gothic" panose="020B0502020202020204"/>
                <a:ea typeface="+mn-ea"/>
                <a:cs typeface="+mn-cs"/>
              </a:rPr>
              <a:t>words will break my heart</a:t>
            </a: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棍棒和石头可以打断我的骨头，</a:t>
            </a:r>
            <a:r>
              <a:rPr kumimoji="0" lang="zh-CN" altLang="en-US" sz="3600" b="1" i="0" u="sng"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但言语却能伤透我的心</a:t>
            </a:r>
            <a:r>
              <a:rPr kumimoji="0" lang="zh-CN" altLang="en-US" sz="36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a:t>
            </a:r>
            <a:endParaRPr kumimoji="0" lang="en-US" sz="4000" b="1"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0045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039D2-6B79-85B9-395E-8038492F3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9DCA1B-9057-C8A4-02C9-104FC2B55224}"/>
              </a:ext>
            </a:extLst>
          </p:cNvPr>
          <p:cNvSpPr>
            <a:spLocks noGrp="1"/>
          </p:cNvSpPr>
          <p:nvPr>
            <p:ph type="title"/>
          </p:nvPr>
        </p:nvSpPr>
        <p:spPr/>
        <p:txBody>
          <a:bodyPr/>
          <a:lstStyle/>
          <a:p>
            <a:r>
              <a:rPr lang="en-US" b="1" dirty="0">
                <a:solidFill>
                  <a:srgbClr val="FFFF00"/>
                </a:solidFill>
              </a:rPr>
              <a:t>II. Actions Christians need to pursue 				</a:t>
            </a:r>
            <a:r>
              <a:rPr lang="zh-CN" altLang="en-US" sz="4800" b="1" dirty="0">
                <a:solidFill>
                  <a:srgbClr val="FFFF00"/>
                </a:solidFill>
              </a:rPr>
              <a:t>基督徒应有的行动</a:t>
            </a:r>
            <a:endParaRPr lang="en-US" b="1" dirty="0">
              <a:solidFill>
                <a:srgbClr val="FFFF00"/>
              </a:solidFill>
            </a:endParaRPr>
          </a:p>
        </p:txBody>
      </p:sp>
      <p:sp>
        <p:nvSpPr>
          <p:cNvPr id="3" name="Content Placeholder 2">
            <a:extLst>
              <a:ext uri="{FF2B5EF4-FFF2-40B4-BE49-F238E27FC236}">
                <a16:creationId xmlns:a16="http://schemas.microsoft.com/office/drawing/2014/main" id="{E70C6801-BF4E-7D86-0593-B8491E005DE1}"/>
              </a:ext>
            </a:extLst>
          </p:cNvPr>
          <p:cNvSpPr>
            <a:spLocks noGrp="1"/>
          </p:cNvSpPr>
          <p:nvPr>
            <p:ph idx="1"/>
          </p:nvPr>
        </p:nvSpPr>
        <p:spPr>
          <a:xfrm>
            <a:off x="0" y="2052918"/>
            <a:ext cx="11918731" cy="4805082"/>
          </a:xfrm>
        </p:spPr>
        <p:txBody>
          <a:bodyPr>
            <a:normAutofit/>
          </a:bodyPr>
          <a:lstStyle/>
          <a:p>
            <a:pPr lvl="1"/>
            <a:r>
              <a:rPr lang="en-US" sz="3800" b="1" dirty="0"/>
              <a:t>1. Control our speech  </a:t>
            </a:r>
          </a:p>
          <a:p>
            <a:pPr marL="457200" lvl="1" indent="0">
              <a:buNone/>
            </a:pPr>
            <a:r>
              <a:rPr lang="en-US" altLang="zh-CN" sz="3800" b="1" dirty="0"/>
              <a:t>		</a:t>
            </a:r>
            <a:r>
              <a:rPr lang="zh-CN" altLang="en-US" sz="4000" b="1" dirty="0">
                <a:solidFill>
                  <a:srgbClr val="FFFF00"/>
                </a:solidFill>
              </a:rPr>
              <a:t>控制我们的言语</a:t>
            </a:r>
            <a:endParaRPr lang="en-US" altLang="zh-CN" sz="4000" b="1" dirty="0">
              <a:solidFill>
                <a:srgbClr val="FFFF00"/>
              </a:solidFill>
            </a:endParaRPr>
          </a:p>
          <a:p>
            <a:pPr lvl="1"/>
            <a:endParaRPr lang="en-US" sz="3800" b="1" dirty="0">
              <a:solidFill>
                <a:srgbClr val="FFFF00"/>
              </a:solidFill>
            </a:endParaRPr>
          </a:p>
          <a:p>
            <a:pPr lvl="1"/>
            <a:r>
              <a:rPr lang="en-US" sz="3800" b="1" dirty="0">
                <a:solidFill>
                  <a:srgbClr val="FFFF00"/>
                </a:solidFill>
              </a:rPr>
              <a:t>2. </a:t>
            </a:r>
            <a:r>
              <a:rPr lang="en-US" sz="3800" b="1" dirty="0"/>
              <a:t>Pursue the divine path  </a:t>
            </a:r>
          </a:p>
          <a:p>
            <a:pPr marL="457200" lvl="1" indent="0">
              <a:buNone/>
            </a:pPr>
            <a:r>
              <a:rPr lang="en-US" altLang="zh-CN" sz="3800" b="1" dirty="0">
                <a:solidFill>
                  <a:srgbClr val="FFFF00"/>
                </a:solidFill>
              </a:rPr>
              <a:t>		</a:t>
            </a:r>
            <a:r>
              <a:rPr lang="en-US" altLang="zh-CN" sz="4400" b="1" dirty="0">
                <a:solidFill>
                  <a:srgbClr val="FFFF00"/>
                </a:solidFill>
              </a:rPr>
              <a:t> </a:t>
            </a:r>
            <a:r>
              <a:rPr lang="zh-CN" altLang="en-US" sz="4400" b="1" dirty="0">
                <a:solidFill>
                  <a:srgbClr val="FFFF00"/>
                </a:solidFill>
              </a:rPr>
              <a:t>追求神圣的道路</a:t>
            </a:r>
            <a:endParaRPr lang="en-US" sz="6400" b="1" dirty="0">
              <a:solidFill>
                <a:srgbClr val="FFFF00"/>
              </a:solidFill>
            </a:endParaRPr>
          </a:p>
        </p:txBody>
      </p:sp>
    </p:spTree>
    <p:extLst>
      <p:ext uri="{BB962C8B-B14F-4D97-AF65-F5344CB8AC3E}">
        <p14:creationId xmlns:p14="http://schemas.microsoft.com/office/powerpoint/2010/main" val="9513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B5EDC4-D89F-CDB2-129F-942B4B719FB5}"/>
              </a:ext>
            </a:extLst>
          </p:cNvPr>
          <p:cNvSpPr>
            <a:spLocks noGrp="1"/>
          </p:cNvSpPr>
          <p:nvPr>
            <p:ph idx="1"/>
          </p:nvPr>
        </p:nvSpPr>
        <p:spPr>
          <a:xfrm>
            <a:off x="491061" y="1495406"/>
            <a:ext cx="11416935" cy="3951237"/>
          </a:xfrm>
        </p:spPr>
        <p:txBody>
          <a:bodyPr>
            <a:normAutofit/>
          </a:bodyPr>
          <a:lstStyle/>
          <a:p>
            <a:pPr marL="0" indent="0">
              <a:buNone/>
            </a:pPr>
            <a:r>
              <a:rPr lang="en-US" sz="3600" b="1" dirty="0"/>
              <a:t>“not to return evil for evil, insult for insult. </a:t>
            </a:r>
            <a:r>
              <a:rPr lang="en-US" sz="3600" b="1" u="sng" dirty="0"/>
              <a:t>On the contrary</a:t>
            </a:r>
            <a:r>
              <a:rPr lang="en-US" sz="3600" b="1" dirty="0"/>
              <a:t>, repay evil with blessing….” </a:t>
            </a:r>
            <a:r>
              <a:rPr lang="en-US" sz="3600" b="1" dirty="0">
                <a:solidFill>
                  <a:srgbClr val="FFFF00"/>
                </a:solidFill>
              </a:rPr>
              <a:t>I Peter 3: 9</a:t>
            </a:r>
          </a:p>
          <a:p>
            <a:pPr marL="0" indent="0">
              <a:buNone/>
            </a:pPr>
            <a:endParaRPr lang="en-US" sz="3600" b="1" dirty="0">
              <a:solidFill>
                <a:srgbClr val="FFFF00"/>
              </a:solidFill>
            </a:endParaRPr>
          </a:p>
          <a:p>
            <a:pPr marL="0" indent="0">
              <a:buNone/>
            </a:pPr>
            <a:r>
              <a:rPr lang="zh-CN" altLang="en-US" sz="3600" b="1" dirty="0"/>
              <a:t>“</a:t>
            </a:r>
            <a:r>
              <a:rPr lang="zh-CN" altLang="en-US" sz="4400" b="1" dirty="0">
                <a:solidFill>
                  <a:srgbClr val="FFFF00"/>
                </a:solidFill>
              </a:rPr>
              <a:t>不以恶报恶，以辱骂还辱骂，</a:t>
            </a:r>
            <a:r>
              <a:rPr lang="zh-CN" altLang="en-US" sz="4400" b="1" u="sng" dirty="0">
                <a:solidFill>
                  <a:srgbClr val="FFFF00"/>
                </a:solidFill>
              </a:rPr>
              <a:t>反倒</a:t>
            </a:r>
            <a:r>
              <a:rPr lang="zh-CN" altLang="en-US" sz="4400" b="1" dirty="0">
                <a:solidFill>
                  <a:srgbClr val="FFFF00"/>
                </a:solidFill>
              </a:rPr>
              <a:t>要祝福</a:t>
            </a:r>
            <a:r>
              <a:rPr lang="en-US" altLang="zh-CN" sz="4400" b="1" dirty="0">
                <a:solidFill>
                  <a:srgbClr val="FFFF00"/>
                </a:solidFill>
              </a:rPr>
              <a:t>…</a:t>
            </a:r>
            <a:r>
              <a:rPr lang="zh-CN" altLang="en-US" sz="4400" b="1" dirty="0">
                <a:solidFill>
                  <a:srgbClr val="FFFF00"/>
                </a:solidFill>
              </a:rPr>
              <a:t>”</a:t>
            </a:r>
            <a:r>
              <a:rPr lang="en-US" altLang="zh-CN" sz="4400" b="1" dirty="0">
                <a:solidFill>
                  <a:srgbClr val="FFFF00"/>
                </a:solidFill>
              </a:rPr>
              <a:t>—</a:t>
            </a:r>
            <a:r>
              <a:rPr lang="zh-CN" altLang="en-US" sz="4400" b="1" dirty="0">
                <a:solidFill>
                  <a:srgbClr val="FFFF00"/>
                </a:solidFill>
              </a:rPr>
              <a:t>彼得前书 </a:t>
            </a:r>
            <a:r>
              <a:rPr lang="en-US" altLang="zh-CN" sz="4400" b="1" dirty="0">
                <a:solidFill>
                  <a:srgbClr val="FFFF00"/>
                </a:solidFill>
              </a:rPr>
              <a:t>3:9</a:t>
            </a:r>
            <a:endParaRPr lang="en-US" sz="3600" b="1" dirty="0">
              <a:solidFill>
                <a:srgbClr val="FFFF00"/>
              </a:solidFill>
            </a:endParaRPr>
          </a:p>
        </p:txBody>
      </p:sp>
    </p:spTree>
    <p:extLst>
      <p:ext uri="{BB962C8B-B14F-4D97-AF65-F5344CB8AC3E}">
        <p14:creationId xmlns:p14="http://schemas.microsoft.com/office/powerpoint/2010/main" val="1901806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C077A-AF2B-5DC1-4E26-61935F97F67B}"/>
              </a:ext>
            </a:extLst>
          </p:cNvPr>
          <p:cNvSpPr>
            <a:spLocks noGrp="1"/>
          </p:cNvSpPr>
          <p:nvPr>
            <p:ph type="ctrTitle"/>
          </p:nvPr>
        </p:nvSpPr>
        <p:spPr>
          <a:xfrm>
            <a:off x="770615" y="235974"/>
            <a:ext cx="10189698" cy="2407172"/>
          </a:xfrm>
        </p:spPr>
        <p:txBody>
          <a:bodyPr/>
          <a:lstStyle/>
          <a:p>
            <a:pPr algn="ctr"/>
            <a:r>
              <a:rPr lang="en-US" sz="4400" b="1" dirty="0"/>
              <a:t>Turned Off or Tuned In to the Music?</a:t>
            </a:r>
            <a:br>
              <a:rPr lang="en-US" sz="4400" dirty="0"/>
            </a:br>
            <a:r>
              <a:rPr lang="zh-CN" altLang="en-US" sz="4000" b="1" dirty="0">
                <a:solidFill>
                  <a:srgbClr val="FFFF00"/>
                </a:solidFill>
              </a:rPr>
              <a:t>是关掉，还是聆听属灵的音乐？</a:t>
            </a:r>
            <a:br>
              <a:rPr lang="en-US" sz="4400" dirty="0"/>
            </a:br>
            <a:r>
              <a:rPr lang="en-US" sz="3200" b="1" dirty="0">
                <a:solidFill>
                  <a:schemeClr val="tx1"/>
                </a:solidFill>
              </a:rPr>
              <a:t>I Peter 3: 8-12</a:t>
            </a:r>
            <a:br>
              <a:rPr lang="en-US" sz="3200" b="1" dirty="0">
                <a:solidFill>
                  <a:srgbClr val="FFFF00"/>
                </a:solidFill>
              </a:rPr>
            </a:br>
            <a:r>
              <a:rPr lang="zh-CN" altLang="en-US" sz="3600" b="1" dirty="0">
                <a:solidFill>
                  <a:srgbClr val="FFFF00"/>
                </a:solidFill>
              </a:rPr>
              <a:t>彼得前书 </a:t>
            </a:r>
            <a:r>
              <a:rPr lang="en-US" altLang="zh-CN" sz="3600" b="1" dirty="0">
                <a:solidFill>
                  <a:srgbClr val="FFFF00"/>
                </a:solidFill>
              </a:rPr>
              <a:t>3</a:t>
            </a:r>
            <a:r>
              <a:rPr lang="zh-CN" altLang="en-US" sz="3600" b="1" dirty="0">
                <a:solidFill>
                  <a:srgbClr val="FFFF00"/>
                </a:solidFill>
              </a:rPr>
              <a:t>章 </a:t>
            </a:r>
            <a:r>
              <a:rPr lang="en-US" altLang="zh-CN" sz="3600" b="1" dirty="0">
                <a:solidFill>
                  <a:srgbClr val="FFFF00"/>
                </a:solidFill>
              </a:rPr>
              <a:t>8-12</a:t>
            </a:r>
            <a:endParaRPr lang="en-US" sz="6600" b="1" dirty="0">
              <a:solidFill>
                <a:srgbClr val="FFFF00"/>
              </a:solidFill>
            </a:endParaRPr>
          </a:p>
        </p:txBody>
      </p:sp>
      <p:pic>
        <p:nvPicPr>
          <p:cNvPr id="4" name="Picture 3">
            <a:extLst>
              <a:ext uri="{FF2B5EF4-FFF2-40B4-BE49-F238E27FC236}">
                <a16:creationId xmlns:a16="http://schemas.microsoft.com/office/drawing/2014/main" id="{8F71EA03-6CBF-7159-964B-C29559C67A42}"/>
              </a:ext>
            </a:extLst>
          </p:cNvPr>
          <p:cNvPicPr>
            <a:picLocks noChangeAspect="1"/>
          </p:cNvPicPr>
          <p:nvPr/>
        </p:nvPicPr>
        <p:blipFill>
          <a:blip r:embed="rId2"/>
          <a:stretch>
            <a:fillRect/>
          </a:stretch>
        </p:blipFill>
        <p:spPr>
          <a:xfrm>
            <a:off x="3242713" y="2924500"/>
            <a:ext cx="5706574" cy="3804382"/>
          </a:xfrm>
          <a:prstGeom prst="rect">
            <a:avLst/>
          </a:prstGeom>
        </p:spPr>
      </p:pic>
    </p:spTree>
    <p:extLst>
      <p:ext uri="{BB962C8B-B14F-4D97-AF65-F5344CB8AC3E}">
        <p14:creationId xmlns:p14="http://schemas.microsoft.com/office/powerpoint/2010/main" val="2037340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9944B-6346-15A1-471E-75EAFFA111B5}"/>
              </a:ext>
            </a:extLst>
          </p:cNvPr>
          <p:cNvSpPr>
            <a:spLocks noGrp="1"/>
          </p:cNvSpPr>
          <p:nvPr>
            <p:ph type="title"/>
          </p:nvPr>
        </p:nvSpPr>
        <p:spPr>
          <a:xfrm>
            <a:off x="646111" y="452718"/>
            <a:ext cx="10936289" cy="1400530"/>
          </a:xfrm>
        </p:spPr>
        <p:txBody>
          <a:bodyPr/>
          <a:lstStyle/>
          <a:p>
            <a:r>
              <a:rPr lang="en-US" b="1" dirty="0"/>
              <a:t>Pursue the divine path  </a:t>
            </a:r>
            <a:r>
              <a:rPr lang="zh-CN" altLang="en-US" sz="4800" b="1" dirty="0">
                <a:solidFill>
                  <a:srgbClr val="FFFF00"/>
                </a:solidFill>
              </a:rPr>
              <a:t>追随属神的道路</a:t>
            </a:r>
            <a:endParaRPr lang="en-US" b="1" dirty="0">
              <a:solidFill>
                <a:srgbClr val="FFFF00"/>
              </a:solidFill>
            </a:endParaRPr>
          </a:p>
        </p:txBody>
      </p:sp>
      <p:sp>
        <p:nvSpPr>
          <p:cNvPr id="3" name="Content Placeholder 2">
            <a:extLst>
              <a:ext uri="{FF2B5EF4-FFF2-40B4-BE49-F238E27FC236}">
                <a16:creationId xmlns:a16="http://schemas.microsoft.com/office/drawing/2014/main" id="{A8A4FCFF-BF8D-9C53-4124-6819678858B6}"/>
              </a:ext>
            </a:extLst>
          </p:cNvPr>
          <p:cNvSpPr>
            <a:spLocks noGrp="1"/>
          </p:cNvSpPr>
          <p:nvPr>
            <p:ph idx="1"/>
          </p:nvPr>
        </p:nvSpPr>
        <p:spPr>
          <a:xfrm>
            <a:off x="165966" y="1853248"/>
            <a:ext cx="11896578" cy="4805082"/>
          </a:xfrm>
        </p:spPr>
        <p:txBody>
          <a:bodyPr>
            <a:normAutofit lnSpcReduction="10000"/>
          </a:bodyPr>
          <a:lstStyle/>
          <a:p>
            <a:pPr marL="0" indent="0">
              <a:buNone/>
            </a:pPr>
            <a:r>
              <a:rPr lang="en-US" sz="3200" b="1" dirty="0">
                <a:solidFill>
                  <a:srgbClr val="FFFF00"/>
                </a:solidFill>
              </a:rPr>
              <a:t>1. </a:t>
            </a:r>
            <a:r>
              <a:rPr lang="en-US" sz="3200" b="1" dirty="0"/>
              <a:t>We can give evil for good. This is a </a:t>
            </a:r>
            <a:r>
              <a:rPr lang="en-US" sz="3200" b="1" u="sng" dirty="0">
                <a:solidFill>
                  <a:srgbClr val="FF0000"/>
                </a:solidFill>
              </a:rPr>
              <a:t>satanic</a:t>
            </a:r>
            <a:r>
              <a:rPr lang="en-US" sz="3200" b="1" dirty="0"/>
              <a:t> path. </a:t>
            </a:r>
          </a:p>
          <a:p>
            <a:pPr marL="0" indent="0">
              <a:buNone/>
            </a:pPr>
            <a:r>
              <a:rPr lang="en-US" altLang="zh-CN" sz="3200" b="1" dirty="0"/>
              <a:t>	</a:t>
            </a:r>
            <a:r>
              <a:rPr lang="zh-CN" altLang="en-US" sz="4000" b="1" dirty="0">
                <a:solidFill>
                  <a:srgbClr val="FFFF00"/>
                </a:solidFill>
              </a:rPr>
              <a:t>我们以恶报善，这是</a:t>
            </a:r>
            <a:r>
              <a:rPr lang="zh-CN" altLang="en-US" sz="4000" b="1" u="sng" dirty="0">
                <a:solidFill>
                  <a:srgbClr val="FFFF00"/>
                </a:solidFill>
              </a:rPr>
              <a:t>撒但</a:t>
            </a:r>
            <a:r>
              <a:rPr lang="zh-CN" altLang="en-US" sz="4000" b="1" dirty="0">
                <a:solidFill>
                  <a:srgbClr val="FFFF00"/>
                </a:solidFill>
              </a:rPr>
              <a:t>的道路</a:t>
            </a:r>
            <a:endParaRPr lang="en-US" sz="3200" b="1" dirty="0">
              <a:solidFill>
                <a:srgbClr val="FFFF00"/>
              </a:solidFill>
            </a:endParaRPr>
          </a:p>
          <a:p>
            <a:pPr marL="0" indent="0">
              <a:buNone/>
            </a:pPr>
            <a:endParaRPr lang="en-US" sz="1600" b="1" dirty="0"/>
          </a:p>
          <a:p>
            <a:pPr marL="0" indent="0">
              <a:buNone/>
            </a:pPr>
            <a:r>
              <a:rPr lang="en-US" sz="2800" b="1" dirty="0">
                <a:solidFill>
                  <a:srgbClr val="FFFF00"/>
                </a:solidFill>
              </a:rPr>
              <a:t>2. </a:t>
            </a:r>
            <a:r>
              <a:rPr lang="en-US" sz="2800" b="1" dirty="0"/>
              <a:t>We can give good for good or evil for evil. This is the </a:t>
            </a:r>
            <a:r>
              <a:rPr lang="en-US" sz="2800" b="1" u="sng" dirty="0">
                <a:solidFill>
                  <a:srgbClr val="FF0000"/>
                </a:solidFill>
              </a:rPr>
              <a:t>worldly</a:t>
            </a:r>
            <a:r>
              <a:rPr lang="en-US" sz="2800" b="1" dirty="0"/>
              <a:t> path.</a:t>
            </a:r>
          </a:p>
          <a:p>
            <a:pPr marL="0" indent="0">
              <a:buNone/>
            </a:pPr>
            <a:r>
              <a:rPr lang="en-US" sz="2800" b="1" dirty="0"/>
              <a:t> 	</a:t>
            </a:r>
            <a:r>
              <a:rPr lang="zh-CN" altLang="en-US" sz="4000" b="1" dirty="0">
                <a:solidFill>
                  <a:srgbClr val="FFFF00"/>
                </a:solidFill>
              </a:rPr>
              <a:t>我们以善报善，以恶报恶，这是</a:t>
            </a:r>
            <a:r>
              <a:rPr lang="zh-CN" altLang="en-US" sz="4000" b="1" u="sng" dirty="0">
                <a:solidFill>
                  <a:srgbClr val="FFFF00"/>
                </a:solidFill>
              </a:rPr>
              <a:t>属世</a:t>
            </a:r>
            <a:r>
              <a:rPr lang="zh-CN" altLang="en-US" sz="4000" b="1" dirty="0">
                <a:solidFill>
                  <a:srgbClr val="FFFF00"/>
                </a:solidFill>
              </a:rPr>
              <a:t>的道路。</a:t>
            </a:r>
            <a:endParaRPr lang="en-US" sz="3600" b="1" dirty="0">
              <a:solidFill>
                <a:srgbClr val="FFFF00"/>
              </a:solidFill>
            </a:endParaRPr>
          </a:p>
          <a:p>
            <a:pPr marL="0" indent="0">
              <a:buNone/>
            </a:pPr>
            <a:endParaRPr lang="en-US" b="1" dirty="0"/>
          </a:p>
          <a:p>
            <a:pPr marL="0" indent="0">
              <a:buNone/>
            </a:pPr>
            <a:r>
              <a:rPr lang="en-US" sz="3600" b="1" dirty="0">
                <a:solidFill>
                  <a:srgbClr val="FFFF00"/>
                </a:solidFill>
              </a:rPr>
              <a:t>3. </a:t>
            </a:r>
            <a:r>
              <a:rPr lang="en-US" sz="3600" b="1" dirty="0"/>
              <a:t>We can give good for evil. This is the </a:t>
            </a:r>
            <a:r>
              <a:rPr lang="en-US" sz="3600" b="1" u="sng" dirty="0">
                <a:solidFill>
                  <a:srgbClr val="FFFF00"/>
                </a:solidFill>
              </a:rPr>
              <a:t>divine</a:t>
            </a:r>
            <a:r>
              <a:rPr lang="en-US" sz="3600" b="1" dirty="0">
                <a:solidFill>
                  <a:srgbClr val="FFFF00"/>
                </a:solidFill>
              </a:rPr>
              <a:t> </a:t>
            </a:r>
            <a:r>
              <a:rPr lang="en-US" sz="3600" b="1" dirty="0"/>
              <a:t>path</a:t>
            </a:r>
            <a:r>
              <a:rPr lang="en-US" sz="2800" b="1" dirty="0"/>
              <a:t>.</a:t>
            </a:r>
          </a:p>
          <a:p>
            <a:pPr marL="0" indent="0">
              <a:buNone/>
            </a:pPr>
            <a:r>
              <a:rPr lang="en-US" sz="2800" b="1" dirty="0"/>
              <a:t>      </a:t>
            </a:r>
            <a:r>
              <a:rPr lang="zh-CN" altLang="en-US" sz="4400" b="1" dirty="0">
                <a:solidFill>
                  <a:srgbClr val="FFFF00"/>
                </a:solidFill>
              </a:rPr>
              <a:t>我们以善报恶，这就是</a:t>
            </a:r>
            <a:r>
              <a:rPr lang="zh-CN" altLang="en-US" sz="4400" b="1" u="sng" dirty="0">
                <a:solidFill>
                  <a:srgbClr val="FFFF00"/>
                </a:solidFill>
              </a:rPr>
              <a:t>神圣</a:t>
            </a:r>
            <a:r>
              <a:rPr lang="zh-CN" altLang="en-US" sz="4400" b="1" dirty="0">
                <a:solidFill>
                  <a:srgbClr val="FFFF00"/>
                </a:solidFill>
              </a:rPr>
              <a:t>的道路</a:t>
            </a:r>
            <a:endParaRPr lang="en-US" sz="2800" b="1" dirty="0">
              <a:solidFill>
                <a:srgbClr val="FFFF00"/>
              </a:solidFill>
            </a:endParaRPr>
          </a:p>
        </p:txBody>
      </p:sp>
    </p:spTree>
    <p:extLst>
      <p:ext uri="{BB962C8B-B14F-4D97-AF65-F5344CB8AC3E}">
        <p14:creationId xmlns:p14="http://schemas.microsoft.com/office/powerpoint/2010/main" val="143836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video thumbnail">
            <a:extLst>
              <a:ext uri="{FF2B5EF4-FFF2-40B4-BE49-F238E27FC236}">
                <a16:creationId xmlns:a16="http://schemas.microsoft.com/office/drawing/2014/main" id="{BDCB333B-2C1F-7342-89C4-9C3104BC48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896" y="1907426"/>
            <a:ext cx="5859104"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Old chinese farmer working in rice field Rice fields in the Karst Mountains of Guilin, China chinese farmer works in rice field stock pictures, royalty-free photos &amp; images">
            <a:extLst>
              <a:ext uri="{FF2B5EF4-FFF2-40B4-BE49-F238E27FC236}">
                <a16:creationId xmlns:a16="http://schemas.microsoft.com/office/drawing/2014/main" id="{B7A340FE-5C64-C235-D48B-50E21728B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158" y="2427930"/>
            <a:ext cx="58293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8F1BF3D-1692-ADCC-C652-C056CA30C4D1}"/>
              </a:ext>
            </a:extLst>
          </p:cNvPr>
          <p:cNvSpPr txBox="1"/>
          <p:nvPr/>
        </p:nvSpPr>
        <p:spPr>
          <a:xfrm>
            <a:off x="236896" y="309489"/>
            <a:ext cx="11054772"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entury Gothic" panose="020B0502020202020204"/>
                <a:ea typeface="+mn-ea"/>
                <a:cs typeface="+mn-cs"/>
              </a:rPr>
              <a:t>Pursue the divine path by </a:t>
            </a:r>
            <a:r>
              <a:rPr kumimoji="0" lang="en-US" sz="3200" b="1" i="0" u="sng" strike="noStrike" kern="1200" cap="none" spc="0" normalizeH="0" baseline="0" noProof="0" dirty="0">
                <a:ln>
                  <a:noFill/>
                </a:ln>
                <a:solidFill>
                  <a:prstClr val="white"/>
                </a:solidFill>
                <a:effectLst/>
                <a:uLnTx/>
                <a:uFillTx/>
                <a:latin typeface="Century Gothic" panose="020B0502020202020204"/>
                <a:ea typeface="+mn-ea"/>
                <a:cs typeface="+mn-cs"/>
              </a:rPr>
              <a:t>repaying evil with blessing.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  追求神圣的道路以</a:t>
            </a:r>
            <a:r>
              <a:rPr kumimoji="0" lang="zh-CN" altLang="en-US" sz="4400" b="1" i="0" u="sng"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祝福回应恶</a:t>
            </a:r>
            <a:endParaRPr kumimoji="0" lang="en-US" sz="4400" b="1" i="0" u="sng"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9311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2F99-125F-B0F0-36CA-A62AA85544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0F4BE9-DEEA-AFC2-0E90-382123D41C03}"/>
              </a:ext>
            </a:extLst>
          </p:cNvPr>
          <p:cNvSpPr>
            <a:spLocks noGrp="1"/>
          </p:cNvSpPr>
          <p:nvPr>
            <p:ph type="title"/>
          </p:nvPr>
        </p:nvSpPr>
        <p:spPr/>
        <p:txBody>
          <a:bodyPr/>
          <a:lstStyle/>
          <a:p>
            <a:pPr algn="ctr"/>
            <a:r>
              <a:rPr lang="en-US" b="1" dirty="0">
                <a:solidFill>
                  <a:srgbClr val="FFFF00"/>
                </a:solidFill>
              </a:rPr>
              <a:t>II. Actions Christians need to pursue</a:t>
            </a:r>
            <a:br>
              <a:rPr lang="en-US" b="1" dirty="0">
                <a:solidFill>
                  <a:srgbClr val="FFFF00"/>
                </a:solidFill>
              </a:rPr>
            </a:br>
            <a:r>
              <a:rPr lang="zh-CN" altLang="en-US" sz="4400" b="1" dirty="0">
                <a:solidFill>
                  <a:srgbClr val="FFFF00"/>
                </a:solidFill>
              </a:rPr>
              <a:t>基督徒应有的行动</a:t>
            </a:r>
            <a:endParaRPr lang="en-US" b="1" dirty="0">
              <a:solidFill>
                <a:srgbClr val="FFFF00"/>
              </a:solidFill>
            </a:endParaRPr>
          </a:p>
        </p:txBody>
      </p:sp>
      <p:sp>
        <p:nvSpPr>
          <p:cNvPr id="3" name="Content Placeholder 2">
            <a:extLst>
              <a:ext uri="{FF2B5EF4-FFF2-40B4-BE49-F238E27FC236}">
                <a16:creationId xmlns:a16="http://schemas.microsoft.com/office/drawing/2014/main" id="{B3FA6B99-4660-D1FE-5EB5-AF41FBCEB0FE}"/>
              </a:ext>
            </a:extLst>
          </p:cNvPr>
          <p:cNvSpPr>
            <a:spLocks noGrp="1"/>
          </p:cNvSpPr>
          <p:nvPr>
            <p:ph idx="1"/>
          </p:nvPr>
        </p:nvSpPr>
        <p:spPr>
          <a:xfrm>
            <a:off x="0" y="2052918"/>
            <a:ext cx="11918731" cy="4805082"/>
          </a:xfrm>
        </p:spPr>
        <p:txBody>
          <a:bodyPr>
            <a:normAutofit/>
          </a:bodyPr>
          <a:lstStyle/>
          <a:p>
            <a:pPr marL="457200" lvl="1" indent="0">
              <a:buNone/>
            </a:pPr>
            <a:r>
              <a:rPr lang="en-US" sz="3800" b="1" dirty="0"/>
              <a:t>1. Control our speech   </a:t>
            </a:r>
          </a:p>
          <a:p>
            <a:pPr marL="457200" lvl="1" indent="0">
              <a:buNone/>
            </a:pPr>
            <a:r>
              <a:rPr lang="en-US" altLang="zh-CN" sz="3800" b="1" dirty="0"/>
              <a:t>		</a:t>
            </a:r>
            <a:r>
              <a:rPr lang="zh-CN" altLang="en-US" sz="4000" b="1" dirty="0">
                <a:solidFill>
                  <a:srgbClr val="FFFF00"/>
                </a:solidFill>
              </a:rPr>
              <a:t>控制我们的言语</a:t>
            </a:r>
            <a:endParaRPr lang="en-US" sz="3800" b="1" dirty="0">
              <a:solidFill>
                <a:srgbClr val="FFFF00"/>
              </a:solidFill>
            </a:endParaRPr>
          </a:p>
          <a:p>
            <a:pPr marL="0" indent="0">
              <a:buNone/>
            </a:pPr>
            <a:endParaRPr lang="en-US" sz="1050" b="1" dirty="0"/>
          </a:p>
          <a:p>
            <a:pPr marL="457200" lvl="1" indent="0">
              <a:buNone/>
            </a:pPr>
            <a:r>
              <a:rPr lang="en-US" sz="3800" b="1" dirty="0"/>
              <a:t>2. Pursue the divine path </a:t>
            </a:r>
          </a:p>
          <a:p>
            <a:pPr marL="457200" lvl="1" indent="0">
              <a:buNone/>
            </a:pPr>
            <a:r>
              <a:rPr lang="en-US" sz="3800" b="1" dirty="0"/>
              <a:t>		</a:t>
            </a:r>
            <a:r>
              <a:rPr lang="zh-CN" altLang="en-US" sz="4000" b="1" dirty="0">
                <a:solidFill>
                  <a:srgbClr val="FFFF00"/>
                </a:solidFill>
              </a:rPr>
              <a:t>追求神圣的道路</a:t>
            </a:r>
            <a:endParaRPr lang="en-US" sz="4000" b="1" dirty="0">
              <a:solidFill>
                <a:srgbClr val="FFFF00"/>
              </a:solidFill>
            </a:endParaRPr>
          </a:p>
          <a:p>
            <a:pPr marL="0" indent="0">
              <a:buNone/>
            </a:pPr>
            <a:endParaRPr lang="en-US" sz="300" b="1" dirty="0"/>
          </a:p>
          <a:p>
            <a:pPr marL="457200" lvl="1" indent="0">
              <a:buNone/>
            </a:pPr>
            <a:r>
              <a:rPr lang="en-US" sz="3800" b="1" dirty="0">
                <a:solidFill>
                  <a:srgbClr val="FFFF00"/>
                </a:solidFill>
              </a:rPr>
              <a:t>3. </a:t>
            </a:r>
            <a:r>
              <a:rPr lang="en-US" sz="3800" b="1" dirty="0"/>
              <a:t>Seek and pursue peace </a:t>
            </a:r>
          </a:p>
          <a:p>
            <a:pPr marL="1371600" lvl="3" indent="0">
              <a:buNone/>
            </a:pPr>
            <a:r>
              <a:rPr lang="zh-CN" altLang="en-US" sz="4000" b="1" dirty="0">
                <a:solidFill>
                  <a:srgbClr val="FFFF00"/>
                </a:solidFill>
              </a:rPr>
              <a:t>追求并维护和平</a:t>
            </a:r>
            <a:endParaRPr lang="en-US" sz="11500" b="1" dirty="0">
              <a:solidFill>
                <a:srgbClr val="FFFF00"/>
              </a:solidFill>
            </a:endParaRPr>
          </a:p>
        </p:txBody>
      </p:sp>
    </p:spTree>
    <p:extLst>
      <p:ext uri="{BB962C8B-B14F-4D97-AF65-F5344CB8AC3E}">
        <p14:creationId xmlns:p14="http://schemas.microsoft.com/office/powerpoint/2010/main" val="381631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45E00-59E7-E090-397D-57C76D9DF02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11EE2F-DC83-8190-771B-C16850E4D662}"/>
              </a:ext>
            </a:extLst>
          </p:cNvPr>
          <p:cNvSpPr>
            <a:spLocks noGrp="1"/>
          </p:cNvSpPr>
          <p:nvPr>
            <p:ph idx="1"/>
          </p:nvPr>
        </p:nvSpPr>
        <p:spPr>
          <a:xfrm>
            <a:off x="160020" y="203982"/>
            <a:ext cx="11891301" cy="6021937"/>
          </a:xfrm>
        </p:spPr>
        <p:txBody>
          <a:bodyPr>
            <a:normAutofit/>
          </a:bodyPr>
          <a:lstStyle/>
          <a:p>
            <a:pPr marL="0" indent="0">
              <a:buNone/>
            </a:pPr>
            <a:r>
              <a:rPr lang="en-US" sz="3200" b="1" dirty="0"/>
              <a:t>“We must turn from evil and do good; we must seek 	peace and pursue it.”  </a:t>
            </a:r>
            <a:r>
              <a:rPr lang="en-US" sz="3200" b="1" dirty="0">
                <a:solidFill>
                  <a:srgbClr val="FFFF00"/>
                </a:solidFill>
              </a:rPr>
              <a:t>I Peter 3: 11</a:t>
            </a:r>
          </a:p>
          <a:p>
            <a:pPr marL="0" indent="0">
              <a:buNone/>
            </a:pPr>
            <a:r>
              <a:rPr lang="zh-CN" altLang="en-US" sz="3600" b="1" dirty="0">
                <a:solidFill>
                  <a:srgbClr val="FFFF00"/>
                </a:solidFill>
              </a:rPr>
              <a:t>我们也要离恶行善，寻求和睦，一心追赶。彼得前书 </a:t>
            </a:r>
            <a:r>
              <a:rPr lang="en-US" altLang="zh-CN" sz="3600" b="1" dirty="0">
                <a:solidFill>
                  <a:srgbClr val="FFFF00"/>
                </a:solidFill>
              </a:rPr>
              <a:t>3:11</a:t>
            </a:r>
            <a:endParaRPr lang="en-US" sz="4800" b="1" dirty="0">
              <a:solidFill>
                <a:srgbClr val="FFFF00"/>
              </a:solidFill>
            </a:endParaRPr>
          </a:p>
          <a:p>
            <a:pPr marL="0" indent="0">
              <a:buNone/>
            </a:pPr>
            <a:endParaRPr lang="en-US" sz="3200" b="1" dirty="0">
              <a:solidFill>
                <a:srgbClr val="FFFF00"/>
              </a:solidFill>
            </a:endParaRPr>
          </a:p>
        </p:txBody>
      </p:sp>
      <p:pic>
        <p:nvPicPr>
          <p:cNvPr id="11270" name="Picture 6" descr="Talking to a friend before class Shot of male university students sitting and talking before class two men chatting stock pictures, royalty-free photos &amp; images">
            <a:extLst>
              <a:ext uri="{FF2B5EF4-FFF2-40B4-BE49-F238E27FC236}">
                <a16:creationId xmlns:a16="http://schemas.microsoft.com/office/drawing/2014/main" id="{E8D7A8DF-17A7-37FF-9648-25E6EDFDF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78" y="2767818"/>
            <a:ext cx="58293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9EFBE4-ADCC-7129-14B4-C6A2A648B95D}"/>
              </a:ext>
            </a:extLst>
          </p:cNvPr>
          <p:cNvSpPr txBox="1"/>
          <p:nvPr/>
        </p:nvSpPr>
        <p:spPr>
          <a:xfrm>
            <a:off x="530943" y="2293033"/>
            <a:ext cx="240920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Friend </a:t>
            </a:r>
            <a:r>
              <a:rPr kumimoji="0" lang="zh-CN" altLang="en-US" sz="28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朋友</a:t>
            </a:r>
            <a:endParaRPr kumimoji="0" lang="en-US" sz="2800" b="1"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CFE42486-7A62-D3DF-DC20-5C5968303201}"/>
              </a:ext>
            </a:extLst>
          </p:cNvPr>
          <p:cNvSpPr txBox="1"/>
          <p:nvPr/>
        </p:nvSpPr>
        <p:spPr>
          <a:xfrm>
            <a:off x="4171802" y="2244598"/>
            <a:ext cx="201268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Tim </a:t>
            </a:r>
            <a:r>
              <a:rPr kumimoji="0" lang="zh-CN" altLang="en-US" sz="28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蒂姆</a:t>
            </a:r>
            <a:endParaRPr kumimoji="0" lang="en-US" sz="2800" b="1"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1003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appy black man, business and idea on laptop working with colleague explaining proposal at the office. Young African American in marketing strategy talking to employee at work for corporate ideas Happy black man, business and idea on laptop working with colleague explaining proposal at the office. Young African American in marketing strategy talking to employee at work for corporate ideas two men chatting stock pictures, royalty-free photos &amp; images">
            <a:extLst>
              <a:ext uri="{FF2B5EF4-FFF2-40B4-BE49-F238E27FC236}">
                <a16:creationId xmlns:a16="http://schemas.microsoft.com/office/drawing/2014/main" id="{11848408-1FD4-DDB6-938C-7B207F91E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2626" y="2085536"/>
            <a:ext cx="7158696" cy="47724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FDE2C1F-AC24-CDB4-AB54-16E31098B033}"/>
              </a:ext>
            </a:extLst>
          </p:cNvPr>
          <p:cNvSpPr txBox="1"/>
          <p:nvPr/>
        </p:nvSpPr>
        <p:spPr>
          <a:xfrm>
            <a:off x="5815110" y="1445602"/>
            <a:ext cx="220159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Bob </a:t>
            </a:r>
            <a:r>
              <a:rPr kumimoji="0" lang="zh-CN" altLang="en-US" sz="36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鲍勃</a:t>
            </a:r>
            <a:endParaRPr kumimoji="0" lang="en-US" sz="2800" b="1"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
        <p:nvSpPr>
          <p:cNvPr id="6" name="TextBox 5">
            <a:extLst>
              <a:ext uri="{FF2B5EF4-FFF2-40B4-BE49-F238E27FC236}">
                <a16:creationId xmlns:a16="http://schemas.microsoft.com/office/drawing/2014/main" id="{C7E947E9-902D-0E8B-336C-F56F58BEBFCA}"/>
              </a:ext>
            </a:extLst>
          </p:cNvPr>
          <p:cNvSpPr txBox="1"/>
          <p:nvPr/>
        </p:nvSpPr>
        <p:spPr>
          <a:xfrm>
            <a:off x="8939188" y="1487495"/>
            <a:ext cx="246971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Friend </a:t>
            </a:r>
            <a:r>
              <a:rPr kumimoji="0" lang="zh-CN" altLang="en-US" sz="36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朋友</a:t>
            </a:r>
            <a:r>
              <a:rPr kumimoji="0" lang="zh-CN" altLang="en-US" sz="2800" b="1" i="0" u="none" strike="noStrike" kern="120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 </a:t>
            </a:r>
            <a:endPar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1562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87271-1978-6EBC-BA07-4C35788E946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0E65A2-8684-00FA-5B37-2A3BBFDB6E42}"/>
              </a:ext>
            </a:extLst>
          </p:cNvPr>
          <p:cNvSpPr>
            <a:spLocks noGrp="1"/>
          </p:cNvSpPr>
          <p:nvPr>
            <p:ph idx="1"/>
          </p:nvPr>
        </p:nvSpPr>
        <p:spPr>
          <a:xfrm>
            <a:off x="160020" y="203982"/>
            <a:ext cx="11891301" cy="6021937"/>
          </a:xfrm>
        </p:spPr>
        <p:txBody>
          <a:bodyPr>
            <a:normAutofit/>
          </a:bodyPr>
          <a:lstStyle/>
          <a:p>
            <a:pPr marL="0" indent="0">
              <a:buNone/>
            </a:pPr>
            <a:r>
              <a:rPr lang="en-US" sz="3200" b="1" dirty="0"/>
              <a:t>“We must turn from evil and do good; we must seek 					peace and pursue it.”  </a:t>
            </a:r>
            <a:r>
              <a:rPr lang="en-US" sz="3200" b="1" dirty="0">
                <a:solidFill>
                  <a:srgbClr val="FFFF00"/>
                </a:solidFill>
              </a:rPr>
              <a:t>I Peter 3: 11</a:t>
            </a:r>
          </a:p>
          <a:p>
            <a:pPr marL="0" indent="0">
              <a:buNone/>
            </a:pPr>
            <a:r>
              <a:rPr lang="zh-CN" altLang="en-US" sz="3600" b="1" dirty="0">
                <a:solidFill>
                  <a:srgbClr val="FFFF00"/>
                </a:solidFill>
              </a:rPr>
              <a:t>我们也要离恶行善，寻求和睦，一心追赶。彼得前书 </a:t>
            </a:r>
            <a:r>
              <a:rPr lang="en-US" altLang="zh-CN" sz="3600" b="1" dirty="0">
                <a:solidFill>
                  <a:srgbClr val="FFFF00"/>
                </a:solidFill>
              </a:rPr>
              <a:t>3:11</a:t>
            </a:r>
            <a:endParaRPr lang="en-US" sz="4800" b="1" dirty="0">
              <a:solidFill>
                <a:srgbClr val="FFFF00"/>
              </a:solidFill>
            </a:endParaRPr>
          </a:p>
          <a:p>
            <a:pPr marL="0" indent="0">
              <a:buNone/>
            </a:pPr>
            <a:endParaRPr lang="en-US" sz="3200" b="1" dirty="0">
              <a:solidFill>
                <a:srgbClr val="FFFF00"/>
              </a:solidFill>
            </a:endParaRPr>
          </a:p>
        </p:txBody>
      </p:sp>
      <p:pic>
        <p:nvPicPr>
          <p:cNvPr id="11270" name="Picture 6" descr="Talking to a friend before class Shot of male university students sitting and talking before class two men chatting stock pictures, royalty-free photos &amp; images">
            <a:extLst>
              <a:ext uri="{FF2B5EF4-FFF2-40B4-BE49-F238E27FC236}">
                <a16:creationId xmlns:a16="http://schemas.microsoft.com/office/drawing/2014/main" id="{5CC77C48-5437-BD47-FCEC-4034CC20C5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78" y="2767818"/>
            <a:ext cx="58293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B6D4DF-4A23-CEB6-20F0-E25E66E43852}"/>
              </a:ext>
            </a:extLst>
          </p:cNvPr>
          <p:cNvSpPr txBox="1"/>
          <p:nvPr/>
        </p:nvSpPr>
        <p:spPr>
          <a:xfrm>
            <a:off x="530943" y="2293033"/>
            <a:ext cx="240920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Friend </a:t>
            </a:r>
            <a:r>
              <a:rPr kumimoji="0" lang="zh-CN" altLang="en-US" sz="28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朋友</a:t>
            </a:r>
            <a:endParaRPr kumimoji="0" lang="en-US" sz="2800" b="1"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6EAA5853-BC2E-748F-A907-4D219E12F4A2}"/>
              </a:ext>
            </a:extLst>
          </p:cNvPr>
          <p:cNvSpPr txBox="1"/>
          <p:nvPr/>
        </p:nvSpPr>
        <p:spPr>
          <a:xfrm>
            <a:off x="4171802" y="2244598"/>
            <a:ext cx="201268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Tim </a:t>
            </a:r>
            <a:r>
              <a:rPr kumimoji="0" lang="zh-CN" altLang="en-US" sz="28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蒂姆</a:t>
            </a:r>
            <a:endParaRPr kumimoji="0" lang="en-US" sz="2800" b="1"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pic>
        <p:nvPicPr>
          <p:cNvPr id="1028" name="Picture 4" descr="collaboration, handshake - two young men shaking hands stock pictures, royalty-free photos &amp; images">
            <a:extLst>
              <a:ext uri="{FF2B5EF4-FFF2-40B4-BE49-F238E27FC236}">
                <a16:creationId xmlns:a16="http://schemas.microsoft.com/office/drawing/2014/main" id="{66329AA5-6321-8758-A816-FA1AC5FE0D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73" t="1" r="11196" b="757"/>
          <a:stretch>
            <a:fillRect/>
          </a:stretch>
        </p:blipFill>
        <p:spPr bwMode="auto">
          <a:xfrm>
            <a:off x="6705295" y="2816253"/>
            <a:ext cx="5178166" cy="372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71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2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E68CB-6849-D95E-B1A5-40140A427DC2}"/>
              </a:ext>
            </a:extLst>
          </p:cNvPr>
          <p:cNvSpPr>
            <a:spLocks noGrp="1"/>
          </p:cNvSpPr>
          <p:nvPr>
            <p:ph type="title"/>
          </p:nvPr>
        </p:nvSpPr>
        <p:spPr>
          <a:xfrm>
            <a:off x="589840" y="143228"/>
            <a:ext cx="11156683" cy="2189155"/>
          </a:xfrm>
        </p:spPr>
        <p:txBody>
          <a:bodyPr/>
          <a:lstStyle/>
          <a:p>
            <a:r>
              <a:rPr lang="en-US" sz="3200" b="1" dirty="0"/>
              <a:t>“Blessed are the peacemakers for they will be called the children of God.” </a:t>
            </a:r>
            <a:r>
              <a:rPr lang="en-US" sz="3200" b="1" dirty="0">
                <a:solidFill>
                  <a:srgbClr val="FFFF00"/>
                </a:solidFill>
              </a:rPr>
              <a:t>Matthew 5: 9</a:t>
            </a:r>
            <a:br>
              <a:rPr lang="en-US" sz="3200" b="1" dirty="0">
                <a:solidFill>
                  <a:srgbClr val="FFFF00"/>
                </a:solidFill>
              </a:rPr>
            </a:br>
            <a:br>
              <a:rPr lang="en-US" sz="3200" b="1" dirty="0">
                <a:solidFill>
                  <a:srgbClr val="FFFF00"/>
                </a:solidFill>
              </a:rPr>
            </a:br>
            <a:r>
              <a:rPr lang="en-US" sz="3200" b="1" dirty="0">
                <a:solidFill>
                  <a:srgbClr val="FFFF00"/>
                </a:solidFill>
              </a:rPr>
              <a:t>“</a:t>
            </a:r>
            <a:r>
              <a:rPr lang="zh-CN" altLang="en-US" sz="3200" b="1" dirty="0">
                <a:solidFill>
                  <a:srgbClr val="FFFF00"/>
                </a:solidFill>
              </a:rPr>
              <a:t>使人和睦的人有福了，因为他们必称为神的儿子</a:t>
            </a:r>
            <a:r>
              <a:rPr lang="en-US" altLang="zh-CN" sz="3200" b="1" dirty="0">
                <a:solidFill>
                  <a:srgbClr val="FFFF00"/>
                </a:solidFill>
              </a:rPr>
              <a:t>” </a:t>
            </a:r>
            <a:r>
              <a:rPr lang="zh-CN" altLang="en-US" sz="3200" b="1" dirty="0">
                <a:solidFill>
                  <a:srgbClr val="FFFF00"/>
                </a:solidFill>
              </a:rPr>
              <a:t>马太 </a:t>
            </a:r>
            <a:r>
              <a:rPr lang="en-US" altLang="zh-CN" sz="3200" b="1" dirty="0">
                <a:solidFill>
                  <a:srgbClr val="FFFF00"/>
                </a:solidFill>
              </a:rPr>
              <a:t>5</a:t>
            </a:r>
            <a:r>
              <a:rPr lang="zh-CN" altLang="en-US" sz="3200" b="1" dirty="0">
                <a:solidFill>
                  <a:srgbClr val="FFFF00"/>
                </a:solidFill>
              </a:rPr>
              <a:t>：</a:t>
            </a:r>
            <a:r>
              <a:rPr lang="en-US" altLang="zh-CN" sz="3200" b="1" dirty="0">
                <a:solidFill>
                  <a:srgbClr val="FFFF00"/>
                </a:solidFill>
              </a:rPr>
              <a:t>9</a:t>
            </a:r>
            <a:br>
              <a:rPr lang="en-US" sz="3200" b="1" dirty="0">
                <a:solidFill>
                  <a:srgbClr val="FFFF00"/>
                </a:solidFill>
              </a:rPr>
            </a:br>
            <a:endParaRPr lang="en-US" sz="3200" b="1" dirty="0">
              <a:solidFill>
                <a:srgbClr val="FFFF00"/>
              </a:solidFill>
            </a:endParaRPr>
          </a:p>
        </p:txBody>
      </p:sp>
      <p:pic>
        <p:nvPicPr>
          <p:cNvPr id="1026" name="Picture 2">
            <a:extLst>
              <a:ext uri="{FF2B5EF4-FFF2-40B4-BE49-F238E27FC236}">
                <a16:creationId xmlns:a16="http://schemas.microsoft.com/office/drawing/2014/main" id="{B80688EB-2BD4-AE43-54E8-E02601CA69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16763" y="2199915"/>
            <a:ext cx="6370966" cy="4514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83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D2BF4-77B6-082D-FBA0-F22EA7C1AC48}"/>
              </a:ext>
            </a:extLst>
          </p:cNvPr>
          <p:cNvSpPr>
            <a:spLocks noGrp="1"/>
          </p:cNvSpPr>
          <p:nvPr>
            <p:ph type="title"/>
          </p:nvPr>
        </p:nvSpPr>
        <p:spPr>
          <a:xfrm>
            <a:off x="341311" y="452718"/>
            <a:ext cx="11467231" cy="1400530"/>
          </a:xfrm>
        </p:spPr>
        <p:txBody>
          <a:bodyPr/>
          <a:lstStyle/>
          <a:p>
            <a:r>
              <a:rPr lang="en-US" b="1" dirty="0"/>
              <a:t>If we as Christians show our love</a:t>
            </a:r>
            <a:br>
              <a:rPr lang="en-US" b="1" dirty="0"/>
            </a:br>
            <a:r>
              <a:rPr lang="zh-CN" altLang="en-US" sz="4400" b="1" dirty="0">
                <a:solidFill>
                  <a:srgbClr val="FFFF00"/>
                </a:solidFill>
              </a:rPr>
              <a:t>如果我们作为基督徒展现我们的爱是通过</a:t>
            </a:r>
            <a:endParaRPr lang="en-US" sz="4000" b="1" dirty="0">
              <a:solidFill>
                <a:srgbClr val="FFFF00"/>
              </a:solidFill>
            </a:endParaRPr>
          </a:p>
        </p:txBody>
      </p:sp>
      <p:sp>
        <p:nvSpPr>
          <p:cNvPr id="3" name="Content Placeholder 2">
            <a:extLst>
              <a:ext uri="{FF2B5EF4-FFF2-40B4-BE49-F238E27FC236}">
                <a16:creationId xmlns:a16="http://schemas.microsoft.com/office/drawing/2014/main" id="{0ED41A76-7EDB-8829-AB87-1002927EA051}"/>
              </a:ext>
            </a:extLst>
          </p:cNvPr>
          <p:cNvSpPr>
            <a:spLocks noGrp="1"/>
          </p:cNvSpPr>
          <p:nvPr>
            <p:ph idx="1"/>
          </p:nvPr>
        </p:nvSpPr>
        <p:spPr>
          <a:xfrm>
            <a:off x="1103312" y="2052918"/>
            <a:ext cx="8946541" cy="4657371"/>
          </a:xfrm>
        </p:spPr>
        <p:txBody>
          <a:bodyPr>
            <a:normAutofit fontScale="92500" lnSpcReduction="10000"/>
          </a:bodyPr>
          <a:lstStyle/>
          <a:p>
            <a:pPr marL="0" indent="0">
              <a:buNone/>
            </a:pPr>
            <a:r>
              <a:rPr lang="en-US" sz="4000" b="1" dirty="0"/>
              <a:t>By our attitudes  </a:t>
            </a:r>
          </a:p>
          <a:p>
            <a:pPr marL="0" indent="0">
              <a:buNone/>
            </a:pPr>
            <a:r>
              <a:rPr lang="zh-CN" altLang="en-US" sz="4400" b="1" dirty="0">
                <a:solidFill>
                  <a:srgbClr val="FFFF00"/>
                </a:solidFill>
              </a:rPr>
              <a:t>我们的态度</a:t>
            </a:r>
            <a:endParaRPr lang="en-US" sz="4400" b="1" dirty="0">
              <a:solidFill>
                <a:srgbClr val="FFFF00"/>
              </a:solidFill>
            </a:endParaRPr>
          </a:p>
          <a:p>
            <a:pPr marL="0" indent="0">
              <a:buNone/>
            </a:pPr>
            <a:endParaRPr lang="en-US" sz="600" b="1" dirty="0"/>
          </a:p>
          <a:p>
            <a:pPr marL="0" indent="0">
              <a:buNone/>
            </a:pPr>
            <a:r>
              <a:rPr lang="en-US" sz="4000" b="1" dirty="0"/>
              <a:t>By our actions    </a:t>
            </a:r>
          </a:p>
          <a:p>
            <a:pPr marL="0" indent="0">
              <a:buNone/>
            </a:pPr>
            <a:r>
              <a:rPr lang="zh-CN" altLang="en-US" sz="4000" b="1" dirty="0">
                <a:solidFill>
                  <a:srgbClr val="FFFF00"/>
                </a:solidFill>
              </a:rPr>
              <a:t>我们的行动</a:t>
            </a:r>
            <a:endParaRPr lang="en-US" sz="4000" b="1" dirty="0">
              <a:solidFill>
                <a:srgbClr val="FFFF00"/>
              </a:solidFill>
            </a:endParaRPr>
          </a:p>
          <a:p>
            <a:pPr marL="0" indent="0">
              <a:buNone/>
            </a:pPr>
            <a:endParaRPr lang="en-US" sz="1000" b="1" dirty="0"/>
          </a:p>
          <a:p>
            <a:pPr marL="0" indent="0">
              <a:buNone/>
            </a:pPr>
            <a:r>
              <a:rPr lang="en-US" sz="4300" b="1" dirty="0">
                <a:solidFill>
                  <a:srgbClr val="FFFF00"/>
                </a:solidFill>
              </a:rPr>
              <a:t>What is the result?</a:t>
            </a:r>
          </a:p>
          <a:p>
            <a:pPr marL="0" indent="0">
              <a:buNone/>
            </a:pPr>
            <a:r>
              <a:rPr lang="zh-CN" altLang="en-US" sz="5800" b="1" dirty="0">
                <a:solidFill>
                  <a:srgbClr val="FFFF00"/>
                </a:solidFill>
              </a:rPr>
              <a:t>结果是什么呢？</a:t>
            </a:r>
            <a:endParaRPr lang="en-US" sz="7800" b="1" dirty="0">
              <a:solidFill>
                <a:srgbClr val="FFFF00"/>
              </a:solidFill>
            </a:endParaRPr>
          </a:p>
        </p:txBody>
      </p:sp>
    </p:spTree>
    <p:extLst>
      <p:ext uri="{BB962C8B-B14F-4D97-AF65-F5344CB8AC3E}">
        <p14:creationId xmlns:p14="http://schemas.microsoft.com/office/powerpoint/2010/main" val="60951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FE1626-39F3-4EA2-5C8F-FD2E1C96408C}"/>
              </a:ext>
            </a:extLst>
          </p:cNvPr>
          <p:cNvSpPr>
            <a:spLocks noGrp="1"/>
          </p:cNvSpPr>
          <p:nvPr>
            <p:ph idx="1"/>
          </p:nvPr>
        </p:nvSpPr>
        <p:spPr>
          <a:xfrm>
            <a:off x="168812" y="336660"/>
            <a:ext cx="11563644" cy="6204817"/>
          </a:xfrm>
        </p:spPr>
        <p:txBody>
          <a:bodyPr/>
          <a:lstStyle/>
          <a:p>
            <a:pPr marL="0" indent="0">
              <a:buNone/>
            </a:pPr>
            <a:r>
              <a:rPr lang="en-US" sz="2800" b="1" dirty="0"/>
              <a:t>“Whoever would </a:t>
            </a:r>
            <a:r>
              <a:rPr lang="en-US" sz="2800" b="1" dirty="0">
                <a:solidFill>
                  <a:srgbClr val="FFFF00"/>
                </a:solidFill>
              </a:rPr>
              <a:t>1</a:t>
            </a:r>
            <a:r>
              <a:rPr lang="en-US" sz="2800" b="1" dirty="0"/>
              <a:t>. </a:t>
            </a:r>
            <a:r>
              <a:rPr lang="en-US" sz="2800" b="1" u="sng" dirty="0"/>
              <a:t>love life</a:t>
            </a:r>
            <a:r>
              <a:rPr lang="en-US" sz="2800" b="1" dirty="0"/>
              <a:t> and </a:t>
            </a:r>
            <a:r>
              <a:rPr lang="en-US" sz="2800" b="1" dirty="0">
                <a:solidFill>
                  <a:srgbClr val="FFFF00"/>
                </a:solidFill>
              </a:rPr>
              <a:t>2</a:t>
            </a:r>
            <a:r>
              <a:rPr lang="en-US" sz="2800" b="1" dirty="0"/>
              <a:t>. </a:t>
            </a:r>
            <a:r>
              <a:rPr lang="en-US" sz="2800" b="1" u="sng" dirty="0"/>
              <a:t>see good days</a:t>
            </a:r>
            <a:r>
              <a:rPr lang="en-US" sz="2800" b="1" dirty="0"/>
              <a:t> must keep their tongue from evil …and do good; they must seek peace and pursue it. </a:t>
            </a:r>
            <a:r>
              <a:rPr lang="en-US" sz="2800" b="1" dirty="0">
                <a:solidFill>
                  <a:srgbClr val="FFFF00"/>
                </a:solidFill>
              </a:rPr>
              <a:t>3</a:t>
            </a:r>
            <a:r>
              <a:rPr lang="en-US" sz="2800" b="1" dirty="0"/>
              <a:t>. </a:t>
            </a:r>
            <a:r>
              <a:rPr lang="en-US" sz="2800" b="1" u="sng" dirty="0"/>
              <a:t>For the eyes of the Lord are on the righteous</a:t>
            </a:r>
            <a:r>
              <a:rPr lang="en-US" sz="2800" b="1" dirty="0"/>
              <a:t> and </a:t>
            </a:r>
            <a:r>
              <a:rPr lang="en-US" sz="2800" b="1" dirty="0">
                <a:solidFill>
                  <a:srgbClr val="FFFF00"/>
                </a:solidFill>
              </a:rPr>
              <a:t>4</a:t>
            </a:r>
            <a:r>
              <a:rPr lang="en-US" sz="2800" b="1" dirty="0"/>
              <a:t>. H</a:t>
            </a:r>
            <a:r>
              <a:rPr lang="en-US" sz="2800" b="1" u="sng" dirty="0"/>
              <a:t>is ears are attentive to their prayer</a:t>
            </a:r>
            <a:r>
              <a:rPr lang="en-US" sz="2800" b="1" dirty="0"/>
              <a:t>, but the face of the Lord is against those who do evil.” </a:t>
            </a:r>
            <a:r>
              <a:rPr lang="en-US" sz="2800" b="1" dirty="0">
                <a:solidFill>
                  <a:srgbClr val="FFFF00"/>
                </a:solidFill>
              </a:rPr>
              <a:t>I Peter 3: 10-12 </a:t>
            </a:r>
          </a:p>
          <a:p>
            <a:pPr marL="0" indent="0">
              <a:buNone/>
            </a:pPr>
            <a:endParaRPr lang="en-US" dirty="0"/>
          </a:p>
          <a:p>
            <a:pPr marL="0" indent="0">
              <a:buNone/>
            </a:pPr>
            <a:r>
              <a:rPr lang="zh-CN" altLang="en-US" sz="4000" b="1" dirty="0">
                <a:solidFill>
                  <a:srgbClr val="FFFF00"/>
                </a:solidFill>
              </a:rPr>
              <a:t>“人若 </a:t>
            </a:r>
            <a:r>
              <a:rPr lang="en-US" altLang="zh-CN" sz="4000" b="1" dirty="0">
                <a:solidFill>
                  <a:srgbClr val="FFFF00"/>
                </a:solidFill>
              </a:rPr>
              <a:t>1.</a:t>
            </a:r>
            <a:r>
              <a:rPr lang="zh-CN" altLang="en-US" sz="4000" b="1" u="sng" dirty="0">
                <a:solidFill>
                  <a:srgbClr val="FFFF00"/>
                </a:solidFill>
              </a:rPr>
              <a:t>爱生命</a:t>
            </a:r>
            <a:r>
              <a:rPr lang="zh-CN" altLang="en-US" sz="4000" b="1" dirty="0">
                <a:solidFill>
                  <a:srgbClr val="FFFF00"/>
                </a:solidFill>
              </a:rPr>
              <a:t>，</a:t>
            </a:r>
            <a:r>
              <a:rPr lang="en-US" altLang="zh-CN" sz="4000" b="1" dirty="0">
                <a:solidFill>
                  <a:srgbClr val="FFFF00"/>
                </a:solidFill>
              </a:rPr>
              <a:t>2. </a:t>
            </a:r>
            <a:r>
              <a:rPr lang="zh-CN" altLang="en-US" sz="4000" b="1" u="sng" dirty="0">
                <a:solidFill>
                  <a:srgbClr val="FFFF00"/>
                </a:solidFill>
              </a:rPr>
              <a:t>愿享美福</a:t>
            </a:r>
            <a:r>
              <a:rPr lang="zh-CN" altLang="en-US" sz="4000" b="1" dirty="0">
                <a:solidFill>
                  <a:srgbClr val="FFFF00"/>
                </a:solidFill>
              </a:rPr>
              <a:t>，须要禁止舌头不出恶言，嘴唇不说诡诈的话； 也要离恶行善，寻求和睦，一心追赶。</a:t>
            </a:r>
            <a:r>
              <a:rPr lang="en-US" altLang="zh-CN" sz="4000" b="1" dirty="0">
                <a:solidFill>
                  <a:srgbClr val="FFFF00"/>
                </a:solidFill>
              </a:rPr>
              <a:t>3. </a:t>
            </a:r>
            <a:r>
              <a:rPr lang="zh-CN" altLang="en-US" sz="4000" b="1" u="sng" dirty="0">
                <a:solidFill>
                  <a:srgbClr val="FFFF00"/>
                </a:solidFill>
              </a:rPr>
              <a:t>因为主的眼看顾义人</a:t>
            </a:r>
            <a:r>
              <a:rPr lang="zh-CN" altLang="en-US" sz="4000" b="1" dirty="0">
                <a:solidFill>
                  <a:srgbClr val="FFFF00"/>
                </a:solidFill>
              </a:rPr>
              <a:t>，</a:t>
            </a:r>
            <a:r>
              <a:rPr lang="en-US" altLang="zh-CN" sz="4000" b="1" dirty="0">
                <a:solidFill>
                  <a:srgbClr val="FFFF00"/>
                </a:solidFill>
              </a:rPr>
              <a:t>4.</a:t>
            </a:r>
            <a:r>
              <a:rPr lang="zh-CN" altLang="en-US" sz="4000" b="1" u="sng" dirty="0">
                <a:solidFill>
                  <a:srgbClr val="FFFF00"/>
                </a:solidFill>
              </a:rPr>
              <a:t>主的耳听他们的祈祷</a:t>
            </a:r>
            <a:r>
              <a:rPr lang="zh-CN" altLang="en-US" sz="4000" b="1" dirty="0">
                <a:solidFill>
                  <a:srgbClr val="FFFF00"/>
                </a:solidFill>
              </a:rPr>
              <a:t>；唯有行恶的人，主向他们变脸。。”</a:t>
            </a:r>
            <a:r>
              <a:rPr lang="en-US" altLang="zh-CN" sz="4000" b="1" dirty="0">
                <a:solidFill>
                  <a:srgbClr val="FFFF00"/>
                </a:solidFill>
              </a:rPr>
              <a:t>——</a:t>
            </a:r>
            <a:r>
              <a:rPr lang="zh-CN" altLang="en-US" sz="4000" b="1" dirty="0">
                <a:solidFill>
                  <a:srgbClr val="FFFF00"/>
                </a:solidFill>
              </a:rPr>
              <a:t>彼得前书 </a:t>
            </a:r>
            <a:r>
              <a:rPr lang="en-US" altLang="zh-CN" sz="4000" b="1" dirty="0">
                <a:solidFill>
                  <a:srgbClr val="FFFF00"/>
                </a:solidFill>
              </a:rPr>
              <a:t>3:10-12</a:t>
            </a:r>
            <a:endParaRPr lang="en-US" sz="4000" b="1" dirty="0">
              <a:solidFill>
                <a:srgbClr val="FFFF00"/>
              </a:solidFill>
            </a:endParaRPr>
          </a:p>
        </p:txBody>
      </p:sp>
    </p:spTree>
    <p:extLst>
      <p:ext uri="{BB962C8B-B14F-4D97-AF65-F5344CB8AC3E}">
        <p14:creationId xmlns:p14="http://schemas.microsoft.com/office/powerpoint/2010/main" val="1821167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6BDF33-CE24-48DF-1FC9-54436C9CA59E}"/>
              </a:ext>
            </a:extLst>
          </p:cNvPr>
          <p:cNvSpPr>
            <a:spLocks noGrp="1"/>
          </p:cNvSpPr>
          <p:nvPr>
            <p:ph idx="1"/>
          </p:nvPr>
        </p:nvSpPr>
        <p:spPr>
          <a:xfrm>
            <a:off x="471939" y="277354"/>
            <a:ext cx="11248122" cy="6580646"/>
          </a:xfrm>
        </p:spPr>
        <p:txBody>
          <a:bodyPr>
            <a:normAutofit fontScale="92500" lnSpcReduction="20000"/>
          </a:bodyPr>
          <a:lstStyle/>
          <a:p>
            <a:pPr marL="0" indent="0">
              <a:buNone/>
            </a:pPr>
            <a:r>
              <a:rPr lang="en-US" sz="4000" b="1" dirty="0"/>
              <a:t>The blessings we can receive as we love</a:t>
            </a:r>
          </a:p>
          <a:p>
            <a:pPr marL="0" indent="0">
              <a:buNone/>
            </a:pPr>
            <a:r>
              <a:rPr lang="zh-CN" altLang="en-US" sz="4000" b="1" dirty="0">
                <a:solidFill>
                  <a:srgbClr val="FFFF00"/>
                </a:solidFill>
              </a:rPr>
              <a:t>当我们以爱心生活时，我们可以得到的祝福包括：</a:t>
            </a:r>
            <a:endParaRPr lang="en-US" sz="4000" b="1" dirty="0">
              <a:solidFill>
                <a:srgbClr val="FFFF00"/>
              </a:solidFill>
            </a:endParaRPr>
          </a:p>
          <a:p>
            <a:pPr marL="0" indent="0">
              <a:buNone/>
            </a:pPr>
            <a:endParaRPr lang="en-US" b="1" dirty="0"/>
          </a:p>
          <a:p>
            <a:pPr marL="0" indent="0">
              <a:buNone/>
            </a:pPr>
            <a:r>
              <a:rPr lang="en-US" sz="3200" b="1" dirty="0"/>
              <a:t>1. We can have a life we love. </a:t>
            </a:r>
          </a:p>
          <a:p>
            <a:pPr marL="0" indent="0">
              <a:buNone/>
            </a:pPr>
            <a:r>
              <a:rPr lang="zh-CN" altLang="en-US" sz="2800" b="1" dirty="0"/>
              <a:t>     </a:t>
            </a:r>
            <a:r>
              <a:rPr lang="zh-CN" altLang="en-US" sz="3900" b="1" dirty="0">
                <a:solidFill>
                  <a:srgbClr val="FFFF00"/>
                </a:solidFill>
              </a:rPr>
              <a:t>我们可以拥有自己喜爱的生活。</a:t>
            </a:r>
            <a:endParaRPr lang="en-US" sz="3200" b="1" dirty="0">
              <a:solidFill>
                <a:srgbClr val="FFFF00"/>
              </a:solidFill>
            </a:endParaRPr>
          </a:p>
          <a:p>
            <a:pPr marL="0" indent="0">
              <a:buNone/>
            </a:pPr>
            <a:endParaRPr lang="en-US" sz="400" b="1" dirty="0"/>
          </a:p>
          <a:p>
            <a:pPr marL="0" indent="0">
              <a:buNone/>
            </a:pPr>
            <a:r>
              <a:rPr lang="en-US" sz="3200" b="1" dirty="0"/>
              <a:t>2. We will enjoy good days.  </a:t>
            </a:r>
          </a:p>
          <a:p>
            <a:pPr marL="0" indent="0">
              <a:buNone/>
            </a:pPr>
            <a:r>
              <a:rPr lang="en-US" altLang="zh-CN" sz="3200" b="1" dirty="0"/>
              <a:t>	</a:t>
            </a:r>
            <a:r>
              <a:rPr lang="zh-CN" altLang="en-US" sz="3900" b="1" dirty="0">
                <a:solidFill>
                  <a:srgbClr val="FFFF00"/>
                </a:solidFill>
              </a:rPr>
              <a:t>我们将享受美好时光</a:t>
            </a:r>
            <a:endParaRPr lang="en-US" sz="3200" b="1" dirty="0">
              <a:solidFill>
                <a:srgbClr val="FFFF00"/>
              </a:solidFill>
            </a:endParaRPr>
          </a:p>
          <a:p>
            <a:pPr marL="457200" indent="-457200">
              <a:buAutoNum type="arabicPeriod"/>
            </a:pPr>
            <a:endParaRPr lang="en-US" sz="800" b="1" dirty="0"/>
          </a:p>
          <a:p>
            <a:pPr marL="0" indent="0">
              <a:buNone/>
            </a:pPr>
            <a:r>
              <a:rPr lang="en-US" sz="3200" b="1" dirty="0"/>
              <a:t>3. We will enjoy God‘s approval. </a:t>
            </a:r>
          </a:p>
          <a:p>
            <a:pPr marL="0" indent="0">
              <a:buNone/>
            </a:pPr>
            <a:r>
              <a:rPr lang="en-US" altLang="zh-CN" sz="2800" dirty="0"/>
              <a:t>	</a:t>
            </a:r>
            <a:r>
              <a:rPr lang="zh-CN" altLang="en-US" sz="3900" b="1" dirty="0">
                <a:solidFill>
                  <a:srgbClr val="FFFF00"/>
                </a:solidFill>
              </a:rPr>
              <a:t>我们将享受神的喜悦与认可</a:t>
            </a:r>
            <a:endParaRPr lang="en-US" sz="3200" b="1" dirty="0">
              <a:solidFill>
                <a:srgbClr val="FFFF00"/>
              </a:solidFill>
            </a:endParaRPr>
          </a:p>
          <a:p>
            <a:pPr marL="0" indent="0">
              <a:buNone/>
            </a:pPr>
            <a:endParaRPr lang="en-US" sz="300" b="1" dirty="0"/>
          </a:p>
          <a:p>
            <a:pPr marL="0" indent="0">
              <a:buNone/>
            </a:pPr>
            <a:r>
              <a:rPr lang="en-US" sz="3200" b="1" dirty="0"/>
              <a:t>4. </a:t>
            </a:r>
            <a:r>
              <a:rPr lang="en-US" sz="4000" b="1" dirty="0"/>
              <a:t>O</a:t>
            </a:r>
            <a:r>
              <a:rPr lang="en-US" sz="3200" b="1" dirty="0"/>
              <a:t>ur prayers will be heard.  </a:t>
            </a:r>
          </a:p>
          <a:p>
            <a:pPr marL="0" indent="0">
              <a:buNone/>
            </a:pPr>
            <a:r>
              <a:rPr lang="en-US" altLang="zh-CN" sz="3200" b="1" dirty="0"/>
              <a:t>	</a:t>
            </a:r>
            <a:r>
              <a:rPr lang="zh-CN" altLang="en-US" sz="4200" b="1" dirty="0">
                <a:solidFill>
                  <a:srgbClr val="FFFF00"/>
                </a:solidFill>
              </a:rPr>
              <a:t>我们的祷告必蒙垂听</a:t>
            </a:r>
            <a:endParaRPr lang="en-US" sz="2800" b="1" dirty="0">
              <a:solidFill>
                <a:srgbClr val="FFFF00"/>
              </a:solidFill>
            </a:endParaRPr>
          </a:p>
        </p:txBody>
      </p:sp>
    </p:spTree>
    <p:extLst>
      <p:ext uri="{BB962C8B-B14F-4D97-AF65-F5344CB8AC3E}">
        <p14:creationId xmlns:p14="http://schemas.microsoft.com/office/powerpoint/2010/main" val="199204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6F1F4-D34B-EE62-B593-26B078DF0BF4}"/>
              </a:ext>
            </a:extLst>
          </p:cNvPr>
          <p:cNvSpPr>
            <a:spLocks noGrp="1"/>
          </p:cNvSpPr>
          <p:nvPr>
            <p:ph type="title"/>
          </p:nvPr>
        </p:nvSpPr>
        <p:spPr>
          <a:xfrm>
            <a:off x="323557" y="82020"/>
            <a:ext cx="11549575" cy="1400530"/>
          </a:xfrm>
        </p:spPr>
        <p:txBody>
          <a:bodyPr/>
          <a:lstStyle/>
          <a:p>
            <a:pPr algn="ctr"/>
            <a:r>
              <a:rPr lang="en-US" sz="3200" b="1" dirty="0"/>
              <a:t>“</a:t>
            </a:r>
            <a:r>
              <a:rPr lang="en-US" sz="3200" b="1" u="sng" dirty="0"/>
              <a:t>Richard</a:t>
            </a:r>
            <a:r>
              <a:rPr lang="en-US" sz="3200" b="1" dirty="0"/>
              <a:t>, you are tone deaf. You can’t hear the music.”</a:t>
            </a:r>
            <a:br>
              <a:rPr lang="en-US" sz="3200" b="1" dirty="0"/>
            </a:br>
            <a:r>
              <a:rPr lang="zh-CN" altLang="en-US" sz="4000" dirty="0">
                <a:solidFill>
                  <a:srgbClr val="FFFF00"/>
                </a:solidFill>
              </a:rPr>
              <a:t>理查德</a:t>
            </a:r>
            <a:r>
              <a:rPr lang="en-US" altLang="zh-CN" sz="4000" dirty="0">
                <a:solidFill>
                  <a:srgbClr val="FFFF00"/>
                </a:solidFill>
              </a:rPr>
              <a:t>, </a:t>
            </a:r>
            <a:r>
              <a:rPr lang="zh-CN" altLang="en-US" sz="4000" dirty="0">
                <a:solidFill>
                  <a:srgbClr val="FFFF00"/>
                </a:solidFill>
              </a:rPr>
              <a:t>你是乐盲，根本听不懂音乐的旋律</a:t>
            </a:r>
            <a:endParaRPr lang="en-US" sz="3200" dirty="0">
              <a:solidFill>
                <a:srgbClr val="FFFF00"/>
              </a:solidFill>
            </a:endParaRPr>
          </a:p>
        </p:txBody>
      </p:sp>
      <p:pic>
        <p:nvPicPr>
          <p:cNvPr id="14340" name="Picture 4" descr="Headliner Richard Dawkins, founder of The Richard Dawkins Foundation for Reason and Science, speaks during the National Atheist Organization's...">
            <a:extLst>
              <a:ext uri="{FF2B5EF4-FFF2-40B4-BE49-F238E27FC236}">
                <a16:creationId xmlns:a16="http://schemas.microsoft.com/office/drawing/2014/main" id="{132D1E02-BAC9-45F2-7AB7-0887C661DC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4033" y="2505393"/>
            <a:ext cx="4356041" cy="290402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rabbi sacks speech steps above check tie">
            <a:extLst>
              <a:ext uri="{FF2B5EF4-FFF2-40B4-BE49-F238E27FC236}">
                <a16:creationId xmlns:a16="http://schemas.microsoft.com/office/drawing/2014/main" id="{8D583DB2-F915-E9F5-D75A-C60F25AA8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827" y="2505392"/>
            <a:ext cx="4881050" cy="29040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F6FEE18-F662-DC6E-8910-62BBEE58A24E}"/>
              </a:ext>
            </a:extLst>
          </p:cNvPr>
          <p:cNvSpPr txBox="1"/>
          <p:nvPr/>
        </p:nvSpPr>
        <p:spPr>
          <a:xfrm>
            <a:off x="98475" y="5570806"/>
            <a:ext cx="1198567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“You are right, Jonathan. I am tone deaf because there is no music.”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entury Gothic" panose="020B0502020202020204"/>
                <a:ea typeface="+mn-ea"/>
                <a:cs typeface="+mn-cs"/>
              </a:rPr>
              <a:t>“</a:t>
            </a:r>
            <a:r>
              <a:rPr kumimoji="0" lang="zh-CN" altLang="en-US" sz="36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你说得对，乔纳森。我是乐盲，因为根本没有音乐</a:t>
            </a:r>
            <a:r>
              <a:rPr kumimoji="0" lang="en-US" altLang="zh-CN" sz="36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a:t>
            </a:r>
            <a:endParaRPr kumimoji="0" lang="en-US" sz="3600" b="1"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
        <p:nvSpPr>
          <p:cNvPr id="6" name="TextBox 5">
            <a:extLst>
              <a:ext uri="{FF2B5EF4-FFF2-40B4-BE49-F238E27FC236}">
                <a16:creationId xmlns:a16="http://schemas.microsoft.com/office/drawing/2014/main" id="{68731401-41ED-E15B-5789-CB92DB959EE2}"/>
              </a:ext>
            </a:extLst>
          </p:cNvPr>
          <p:cNvSpPr txBox="1"/>
          <p:nvPr/>
        </p:nvSpPr>
        <p:spPr>
          <a:xfrm>
            <a:off x="1408123" y="1499608"/>
            <a:ext cx="308785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Richard Dawkins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理查德</a:t>
            </a:r>
            <a:r>
              <a:rPr kumimoji="0" lang="en-US" altLang="zh-CN" sz="32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a:t>
            </a:r>
            <a:r>
              <a:rPr kumimoji="0" lang="zh-CN" altLang="en-US" sz="32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道金斯</a:t>
            </a:r>
            <a:endParaRPr kumimoji="0" lang="en-US" sz="3200" b="1"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
        <p:nvSpPr>
          <p:cNvPr id="7" name="TextBox 6">
            <a:extLst>
              <a:ext uri="{FF2B5EF4-FFF2-40B4-BE49-F238E27FC236}">
                <a16:creationId xmlns:a16="http://schemas.microsoft.com/office/drawing/2014/main" id="{42E760FB-6C8C-B414-34D8-3AEB67A2BD4C}"/>
              </a:ext>
            </a:extLst>
          </p:cNvPr>
          <p:cNvSpPr txBox="1"/>
          <p:nvPr/>
        </p:nvSpPr>
        <p:spPr>
          <a:xfrm>
            <a:off x="6872506" y="1489729"/>
            <a:ext cx="3545115"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Jonathan Sacks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乔纳森</a:t>
            </a:r>
            <a:r>
              <a:rPr kumimoji="0" lang="en-US" altLang="zh-CN" sz="32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a:t>
            </a:r>
            <a:r>
              <a:rPr kumimoji="0" lang="zh-CN" altLang="en-US" sz="32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萨克斯</a:t>
            </a:r>
            <a:endParaRPr kumimoji="0" lang="en-US" sz="3200" b="1"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265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BE8BE-52FF-46DC-185A-182E29E234C2}"/>
              </a:ext>
            </a:extLst>
          </p:cNvPr>
          <p:cNvSpPr>
            <a:spLocks noGrp="1"/>
          </p:cNvSpPr>
          <p:nvPr>
            <p:ph type="title"/>
          </p:nvPr>
        </p:nvSpPr>
        <p:spPr/>
        <p:txBody>
          <a:bodyPr/>
          <a:lstStyle/>
          <a:p>
            <a:endParaRPr lang="en-US"/>
          </a:p>
        </p:txBody>
      </p:sp>
      <p:pic>
        <p:nvPicPr>
          <p:cNvPr id="4098" name="Picture 2">
            <a:extLst>
              <a:ext uri="{FF2B5EF4-FFF2-40B4-BE49-F238E27FC236}">
                <a16:creationId xmlns:a16="http://schemas.microsoft.com/office/drawing/2014/main" id="{89885E35-8540-6B01-52C2-E8305D782A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8075" y="321802"/>
            <a:ext cx="11047814" cy="621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36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38CC1AC4-F068-E0E2-3785-51D5D4B65F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148" y="198837"/>
            <a:ext cx="3745076" cy="349973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258A2AFF-81A2-DEEB-E0CD-B0C3B8620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466" y="120397"/>
            <a:ext cx="3783385" cy="3499731"/>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a:extLst>
              <a:ext uri="{FF2B5EF4-FFF2-40B4-BE49-F238E27FC236}">
                <a16:creationId xmlns:a16="http://schemas.microsoft.com/office/drawing/2014/main" id="{DFCBAAE8-D514-1E56-2D85-422E761AC9F6}"/>
              </a:ext>
            </a:extLst>
          </p:cNvPr>
          <p:cNvPicPr>
            <a:picLocks noChangeAspect="1"/>
          </p:cNvPicPr>
          <p:nvPr/>
        </p:nvPicPr>
        <p:blipFill>
          <a:blip r:embed="rId4"/>
          <a:srcRect l="3377" t="39954" r="33615"/>
          <a:stretch>
            <a:fillRect/>
          </a:stretch>
        </p:blipFill>
        <p:spPr>
          <a:xfrm>
            <a:off x="3983224" y="3620128"/>
            <a:ext cx="4225551" cy="3187195"/>
          </a:xfrm>
          <a:prstGeom prst="rect">
            <a:avLst/>
          </a:prstGeom>
        </p:spPr>
      </p:pic>
    </p:spTree>
    <p:extLst>
      <p:ext uri="{BB962C8B-B14F-4D97-AF65-F5344CB8AC3E}">
        <p14:creationId xmlns:p14="http://schemas.microsoft.com/office/powerpoint/2010/main" val="144493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4E6C8-22F5-137F-AC1D-EB6673F2A20D}"/>
            </a:ext>
          </a:extLst>
        </p:cNvPr>
        <p:cNvGrpSpPr/>
        <p:nvPr/>
      </p:nvGrpSpPr>
      <p:grpSpPr>
        <a:xfrm>
          <a:off x="0" y="0"/>
          <a:ext cx="0" cy="0"/>
          <a:chOff x="0" y="0"/>
          <a:chExt cx="0" cy="0"/>
        </a:xfrm>
      </p:grpSpPr>
      <p:pic>
        <p:nvPicPr>
          <p:cNvPr id="5124" name="Picture 4">
            <a:extLst>
              <a:ext uri="{FF2B5EF4-FFF2-40B4-BE49-F238E27FC236}">
                <a16:creationId xmlns:a16="http://schemas.microsoft.com/office/drawing/2014/main" id="{53768DAE-1897-AD82-7A02-344C48D6603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146" y="1149640"/>
            <a:ext cx="3745076" cy="349973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4FF1F055-D355-EE85-7F54-5963DF269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3222" y="1149641"/>
            <a:ext cx="3983222" cy="3499731"/>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a:extLst>
              <a:ext uri="{FF2B5EF4-FFF2-40B4-BE49-F238E27FC236}">
                <a16:creationId xmlns:a16="http://schemas.microsoft.com/office/drawing/2014/main" id="{F0D62896-7FCF-F2DE-0AC7-989A80FFD6FA}"/>
              </a:ext>
            </a:extLst>
          </p:cNvPr>
          <p:cNvPicPr>
            <a:picLocks noChangeAspect="1"/>
          </p:cNvPicPr>
          <p:nvPr/>
        </p:nvPicPr>
        <p:blipFill>
          <a:blip r:embed="rId4"/>
          <a:srcRect l="3377" t="39954" r="33615"/>
          <a:stretch>
            <a:fillRect/>
          </a:stretch>
        </p:blipFill>
        <p:spPr>
          <a:xfrm>
            <a:off x="7966444" y="1192609"/>
            <a:ext cx="4225551" cy="3456763"/>
          </a:xfrm>
          <a:prstGeom prst="rect">
            <a:avLst/>
          </a:prstGeom>
        </p:spPr>
      </p:pic>
    </p:spTree>
    <p:extLst>
      <p:ext uri="{BB962C8B-B14F-4D97-AF65-F5344CB8AC3E}">
        <p14:creationId xmlns:p14="http://schemas.microsoft.com/office/powerpoint/2010/main" val="376678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450C7-4AB1-8E40-575F-929F07186878}"/>
              </a:ext>
            </a:extLst>
          </p:cNvPr>
          <p:cNvSpPr>
            <a:spLocks noGrp="1"/>
          </p:cNvSpPr>
          <p:nvPr>
            <p:ph type="title"/>
          </p:nvPr>
        </p:nvSpPr>
        <p:spPr/>
        <p:txBody>
          <a:bodyPr/>
          <a:lstStyle/>
          <a:p>
            <a:endParaRPr lang="en-US"/>
          </a:p>
        </p:txBody>
      </p:sp>
      <p:pic>
        <p:nvPicPr>
          <p:cNvPr id="13314" name="Picture 2" descr="Chinese Christians pray at a church to mark the Easter Day on March 27, 2005 in Xian of Shaanxi Province, north China. Christians around China have...">
            <a:extLst>
              <a:ext uri="{FF2B5EF4-FFF2-40B4-BE49-F238E27FC236}">
                <a16:creationId xmlns:a16="http://schemas.microsoft.com/office/drawing/2014/main" id="{CD1A6D8D-0DA0-612F-4930-64AE850BAB2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402" r="1615"/>
          <a:stretch>
            <a:fillRect/>
          </a:stretch>
        </p:blipFill>
        <p:spPr bwMode="auto">
          <a:xfrm>
            <a:off x="646111" y="80719"/>
            <a:ext cx="10825621" cy="6783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691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3C2418-D6E4-3AED-EB18-D10592DE2481}"/>
              </a:ext>
            </a:extLst>
          </p:cNvPr>
          <p:cNvSpPr>
            <a:spLocks noGrp="1"/>
          </p:cNvSpPr>
          <p:nvPr>
            <p:ph idx="1"/>
          </p:nvPr>
        </p:nvSpPr>
        <p:spPr>
          <a:xfrm>
            <a:off x="69130" y="3953231"/>
            <a:ext cx="11995051" cy="2786782"/>
          </a:xfrm>
        </p:spPr>
        <p:txBody>
          <a:bodyPr>
            <a:normAutofit fontScale="85000" lnSpcReduction="20000"/>
          </a:bodyPr>
          <a:lstStyle/>
          <a:p>
            <a:pPr marL="0" indent="0">
              <a:buNone/>
            </a:pPr>
            <a:r>
              <a:rPr lang="en-US" sz="4200" b="1" baseline="30000" dirty="0"/>
              <a:t>“</a:t>
            </a:r>
            <a:r>
              <a:rPr lang="en-US" sz="3300" b="1" dirty="0"/>
              <a:t>that all of them may be one, Father, just as You are in Me and I am in You. May they also be in us so that the world may believe that You have sent Me.” </a:t>
            </a:r>
            <a:r>
              <a:rPr lang="en-US" sz="3300" b="1" dirty="0">
                <a:solidFill>
                  <a:srgbClr val="FFFF00"/>
                </a:solidFill>
              </a:rPr>
              <a:t>John 17:21</a:t>
            </a:r>
          </a:p>
          <a:p>
            <a:pPr marL="0" indent="0">
              <a:buNone/>
            </a:pPr>
            <a:r>
              <a:rPr lang="zh-CN" altLang="en-US" sz="4200" b="1" dirty="0">
                <a:solidFill>
                  <a:srgbClr val="FFFF00"/>
                </a:solidFill>
              </a:rPr>
              <a:t>“愿他们都合而为一，父啊，正如你在我里面，我也在你里面；愿他们也在我们里面，使世人可以信你差了我来。” </a:t>
            </a:r>
            <a:r>
              <a:rPr lang="en-US" altLang="zh-CN" sz="4200" b="1" dirty="0">
                <a:solidFill>
                  <a:srgbClr val="FFFF00"/>
                </a:solidFill>
              </a:rPr>
              <a:t>——</a:t>
            </a:r>
            <a:r>
              <a:rPr lang="zh-CN" altLang="en-US" sz="4200" b="1" dirty="0">
                <a:solidFill>
                  <a:srgbClr val="FFFF00"/>
                </a:solidFill>
              </a:rPr>
              <a:t>约翰福音 </a:t>
            </a:r>
            <a:r>
              <a:rPr lang="en-US" altLang="zh-CN" sz="4200" b="1" dirty="0">
                <a:solidFill>
                  <a:srgbClr val="FFFF00"/>
                </a:solidFill>
              </a:rPr>
              <a:t>17:21</a:t>
            </a:r>
            <a:endParaRPr lang="en-US" sz="4200" b="1" dirty="0">
              <a:solidFill>
                <a:srgbClr val="FFFF00"/>
              </a:solidFill>
            </a:endParaRPr>
          </a:p>
        </p:txBody>
      </p:sp>
      <p:pic>
        <p:nvPicPr>
          <p:cNvPr id="5" name="Picture 4">
            <a:extLst>
              <a:ext uri="{FF2B5EF4-FFF2-40B4-BE49-F238E27FC236}">
                <a16:creationId xmlns:a16="http://schemas.microsoft.com/office/drawing/2014/main" id="{A29726C6-5A8D-E1C3-3BBC-E52CC0847A42}"/>
              </a:ext>
            </a:extLst>
          </p:cNvPr>
          <p:cNvPicPr>
            <a:picLocks noChangeAspect="1"/>
          </p:cNvPicPr>
          <p:nvPr/>
        </p:nvPicPr>
        <p:blipFill>
          <a:blip r:embed="rId2"/>
          <a:stretch>
            <a:fillRect/>
          </a:stretch>
        </p:blipFill>
        <p:spPr>
          <a:xfrm>
            <a:off x="3043957" y="273488"/>
            <a:ext cx="5087168" cy="3391445"/>
          </a:xfrm>
          <a:prstGeom prst="rect">
            <a:avLst/>
          </a:prstGeom>
        </p:spPr>
      </p:pic>
    </p:spTree>
    <p:extLst>
      <p:ext uri="{BB962C8B-B14F-4D97-AF65-F5344CB8AC3E}">
        <p14:creationId xmlns:p14="http://schemas.microsoft.com/office/powerpoint/2010/main" val="296340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FA9CBCC-4160-A2C3-FFEF-1723E8FDDED2}"/>
              </a:ext>
            </a:extLst>
          </p:cNvPr>
          <p:cNvSpPr>
            <a:spLocks noGrp="1" noChangeArrowheads="1"/>
          </p:cNvSpPr>
          <p:nvPr>
            <p:ph sz="half" idx="1"/>
          </p:nvPr>
        </p:nvSpPr>
        <p:spPr bwMode="auto">
          <a:xfrm>
            <a:off x="245183" y="927634"/>
            <a:ext cx="571014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effectLst/>
                <a:latin typeface="Arial" panose="020B0604020202020204" pitchFamily="34" charset="0"/>
                <a:cs typeface="Arial" panose="020B0604020202020204" pitchFamily="34" charset="0"/>
              </a:rPr>
              <a:t>We Are One In The Spirit</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effectLst/>
                <a:latin typeface="Arial" panose="020B0604020202020204" pitchFamily="34" charset="0"/>
                <a:cs typeface="Arial" panose="020B0604020202020204" pitchFamily="34" charset="0"/>
              </a:rPr>
              <a:t>We Are One In The Lord [</a:t>
            </a:r>
            <a:r>
              <a:rPr kumimoji="0" lang="en-US" altLang="en-US" sz="32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2</a:t>
            </a:r>
            <a:r>
              <a:rPr kumimoji="0" lang="en-US" altLang="en-US" sz="3200" b="1" i="0" u="none" strike="noStrike" cap="none" normalizeH="0" baseline="0" dirty="0">
                <a:ln>
                  <a:noFill/>
                </a:ln>
                <a:effectLst/>
                <a:latin typeface="Arial" panose="020B0604020202020204" pitchFamily="34" charset="0"/>
                <a:cs typeface="Arial" panose="020B0604020202020204" pitchFamily="34" charset="0"/>
              </a:rPr>
              <a:t>] </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effectLst/>
                <a:latin typeface="Arial" panose="020B0604020202020204" pitchFamily="34" charset="0"/>
                <a:cs typeface="Arial" panose="020B0604020202020204" pitchFamily="34" charset="0"/>
              </a:rPr>
              <a:t>And We Pray That All Unity</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effectLst/>
                <a:latin typeface="Arial" panose="020B0604020202020204" pitchFamily="34" charset="0"/>
                <a:cs typeface="Arial" panose="020B0604020202020204" pitchFamily="34" charset="0"/>
              </a:rPr>
              <a:t>May One Day Be Restored</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effectLst/>
                <a:latin typeface="Arial" panose="020B0604020202020204" pitchFamily="34" charset="0"/>
                <a:cs typeface="Arial" panose="020B0604020202020204" pitchFamily="34" charset="0"/>
              </a:rPr>
              <a:t>And They’ll Know We Are</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effectLst/>
                <a:latin typeface="Arial" panose="020B0604020202020204" pitchFamily="34" charset="0"/>
                <a:cs typeface="Arial" panose="020B0604020202020204" pitchFamily="34" charset="0"/>
              </a:rPr>
              <a:t>Christians By Our Love,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effectLst/>
                <a:latin typeface="Arial" panose="020B0604020202020204" pitchFamily="34" charset="0"/>
                <a:cs typeface="Arial" panose="020B0604020202020204" pitchFamily="34" charset="0"/>
              </a:rPr>
              <a:t>By Our Love;</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effectLst/>
                <a:latin typeface="Arial" panose="020B0604020202020204" pitchFamily="34" charset="0"/>
                <a:cs typeface="Arial" panose="020B0604020202020204" pitchFamily="34" charset="0"/>
              </a:rPr>
              <a:t>Yes, They’ll Know We Are Christians By Our Love!</a:t>
            </a:r>
            <a:endParaRPr kumimoji="0" lang="en-US" altLang="en-US" sz="4000" b="1" i="0" u="none" strike="noStrike" cap="none" normalizeH="0" baseline="0" dirty="0">
              <a:ln>
                <a:noFill/>
              </a:ln>
              <a:effectLst/>
              <a:latin typeface="Arial" panose="020B0604020202020204" pitchFamily="34" charset="0"/>
            </a:endParaRPr>
          </a:p>
        </p:txBody>
      </p:sp>
      <p:sp>
        <p:nvSpPr>
          <p:cNvPr id="6" name="Content Placeholder 5">
            <a:extLst>
              <a:ext uri="{FF2B5EF4-FFF2-40B4-BE49-F238E27FC236}">
                <a16:creationId xmlns:a16="http://schemas.microsoft.com/office/drawing/2014/main" id="{DBC37426-FA3B-0D5A-FE15-B24BA312FE56}"/>
              </a:ext>
            </a:extLst>
          </p:cNvPr>
          <p:cNvSpPr>
            <a:spLocks noGrp="1"/>
          </p:cNvSpPr>
          <p:nvPr>
            <p:ph sz="half" idx="2"/>
          </p:nvPr>
        </p:nvSpPr>
        <p:spPr>
          <a:xfrm>
            <a:off x="5751869" y="1075118"/>
            <a:ext cx="6164827" cy="5225211"/>
          </a:xfrm>
        </p:spPr>
        <p:txBody>
          <a:bodyPr>
            <a:normAutofit/>
          </a:bodyPr>
          <a:lstStyle/>
          <a:p>
            <a:pPr marL="0" indent="0">
              <a:buNone/>
            </a:pPr>
            <a:r>
              <a:rPr lang="zh-CN" altLang="en-US" sz="3600" b="1" dirty="0">
                <a:solidFill>
                  <a:srgbClr val="FFFF00"/>
                </a:solidFill>
              </a:rPr>
              <a:t>我们在圣灵里合一，</a:t>
            </a:r>
            <a:br>
              <a:rPr lang="zh-CN" altLang="en-US" sz="3600" b="1" dirty="0">
                <a:solidFill>
                  <a:srgbClr val="FFFF00"/>
                </a:solidFill>
              </a:rPr>
            </a:br>
            <a:r>
              <a:rPr lang="zh-CN" altLang="en-US" sz="3600" b="1" dirty="0">
                <a:solidFill>
                  <a:srgbClr val="FFFF00"/>
                </a:solidFill>
              </a:rPr>
              <a:t>我们在主里合一，</a:t>
            </a:r>
            <a:r>
              <a:rPr lang="en-US" altLang="zh-CN" sz="3600" dirty="0">
                <a:solidFill>
                  <a:srgbClr val="FFFF00"/>
                </a:solidFill>
              </a:rPr>
              <a:t>[2]</a:t>
            </a:r>
            <a:br>
              <a:rPr lang="zh-CN" altLang="en-US" sz="3600" b="1" dirty="0">
                <a:solidFill>
                  <a:srgbClr val="FFFF00"/>
                </a:solidFill>
              </a:rPr>
            </a:br>
            <a:r>
              <a:rPr lang="zh-CN" altLang="en-US" sz="3600" b="1" dirty="0">
                <a:solidFill>
                  <a:srgbClr val="FFFF00"/>
                </a:solidFill>
              </a:rPr>
              <a:t>同心求圣灵引导，</a:t>
            </a:r>
            <a:endParaRPr lang="en-US" altLang="zh-CN" sz="3600" b="1" dirty="0">
              <a:solidFill>
                <a:srgbClr val="FFFF00"/>
              </a:solidFill>
            </a:endParaRPr>
          </a:p>
          <a:p>
            <a:pPr marL="0" indent="0">
              <a:buNone/>
            </a:pPr>
            <a:r>
              <a:rPr lang="zh-CN" altLang="en-US" sz="3600" b="1" dirty="0">
                <a:solidFill>
                  <a:srgbClr val="FFFF00"/>
                </a:solidFill>
              </a:rPr>
              <a:t>使我们众人合一。</a:t>
            </a:r>
            <a:br>
              <a:rPr lang="zh-CN" altLang="en-US" sz="3600" b="1" dirty="0">
                <a:solidFill>
                  <a:srgbClr val="FFFF00"/>
                </a:solidFill>
              </a:rPr>
            </a:br>
            <a:r>
              <a:rPr lang="zh-CN" altLang="en-US" sz="3600" b="1" dirty="0">
                <a:solidFill>
                  <a:srgbClr val="FFFF00"/>
                </a:solidFill>
              </a:rPr>
              <a:t>因着爱世人知道我们是基督徒，</a:t>
            </a:r>
            <a:br>
              <a:rPr lang="zh-CN" altLang="en-US" sz="3600" b="1" dirty="0">
                <a:solidFill>
                  <a:srgbClr val="FFFF00"/>
                </a:solidFill>
              </a:rPr>
            </a:br>
            <a:r>
              <a:rPr lang="zh-CN" altLang="en-US" sz="3600" b="1" dirty="0">
                <a:solidFill>
                  <a:srgbClr val="FFFF00"/>
                </a:solidFill>
              </a:rPr>
              <a:t>是的，世人会因我们的爱知道我们是基督徒！</a:t>
            </a:r>
            <a:endParaRPr lang="en-US" sz="3600" b="1" dirty="0">
              <a:solidFill>
                <a:srgbClr val="FFFF00"/>
              </a:solidFill>
            </a:endParaRPr>
          </a:p>
        </p:txBody>
      </p:sp>
    </p:spTree>
    <p:extLst>
      <p:ext uri="{BB962C8B-B14F-4D97-AF65-F5344CB8AC3E}">
        <p14:creationId xmlns:p14="http://schemas.microsoft.com/office/powerpoint/2010/main" val="2147736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15DAD-EDD4-26D9-EA55-FFE0ED1D29B1}"/>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FC0B2AE-25E1-FCC8-523C-7360AC5BCD5F}"/>
              </a:ext>
            </a:extLst>
          </p:cNvPr>
          <p:cNvSpPr>
            <a:spLocks noGrp="1"/>
          </p:cNvSpPr>
          <p:nvPr>
            <p:ph sz="half" idx="2"/>
          </p:nvPr>
        </p:nvSpPr>
        <p:spPr>
          <a:xfrm>
            <a:off x="5663381" y="1027047"/>
            <a:ext cx="6361320" cy="5049289"/>
          </a:xfrm>
        </p:spPr>
        <p:txBody>
          <a:bodyPr>
            <a:noAutofit/>
          </a:bodyPr>
          <a:lstStyle/>
          <a:p>
            <a:pPr marL="0" indent="0">
              <a:buNone/>
            </a:pPr>
            <a:r>
              <a:rPr lang="zh-CN" altLang="en-US" sz="3600" b="1" dirty="0">
                <a:solidFill>
                  <a:srgbClr val="FFFF00"/>
                </a:solidFill>
              </a:rPr>
              <a:t>我们将彼此同行，</a:t>
            </a:r>
            <a:br>
              <a:rPr lang="zh-CN" altLang="en-US" sz="3600" b="1" dirty="0">
                <a:solidFill>
                  <a:srgbClr val="FFFF00"/>
                </a:solidFill>
              </a:rPr>
            </a:br>
            <a:r>
              <a:rPr lang="zh-CN" altLang="en-US" sz="3600" b="1" dirty="0">
                <a:solidFill>
                  <a:srgbClr val="FFFF00"/>
                </a:solidFill>
              </a:rPr>
              <a:t>我们将手牵手同行，</a:t>
            </a:r>
            <a:r>
              <a:rPr lang="en-US" altLang="zh-CN" sz="3600" b="1" dirty="0">
                <a:solidFill>
                  <a:srgbClr val="FFFF00"/>
                </a:solidFill>
              </a:rPr>
              <a:t>[2]</a:t>
            </a:r>
            <a:br>
              <a:rPr lang="zh-CN" altLang="en-US" sz="3600" b="1" dirty="0">
                <a:solidFill>
                  <a:srgbClr val="FFFF00"/>
                </a:solidFill>
              </a:rPr>
            </a:br>
            <a:r>
              <a:rPr lang="zh-CN" altLang="en-US" sz="3600" b="1" dirty="0">
                <a:solidFill>
                  <a:srgbClr val="FFFF00"/>
                </a:solidFill>
              </a:rPr>
              <a:t>我们将一同传播福音，</a:t>
            </a:r>
            <a:br>
              <a:rPr lang="zh-CN" altLang="en-US" sz="3600" b="1" dirty="0">
                <a:solidFill>
                  <a:srgbClr val="FFFF00"/>
                </a:solidFill>
              </a:rPr>
            </a:br>
            <a:r>
              <a:rPr lang="zh-CN" altLang="en-US" sz="3600" b="1" dirty="0">
                <a:solidFill>
                  <a:srgbClr val="FFFF00"/>
                </a:solidFill>
              </a:rPr>
              <a:t>告诉世人神就在我们中间，</a:t>
            </a:r>
            <a:br>
              <a:rPr lang="zh-CN" altLang="en-US" sz="3600" b="1" dirty="0">
                <a:solidFill>
                  <a:srgbClr val="FFFF00"/>
                </a:solidFill>
              </a:rPr>
            </a:br>
            <a:r>
              <a:rPr lang="zh-CN" altLang="en-US" sz="3600" b="1" dirty="0">
                <a:solidFill>
                  <a:srgbClr val="FFFF00"/>
                </a:solidFill>
              </a:rPr>
              <a:t>因着爱世人知道我们是基督徒，</a:t>
            </a:r>
            <a:br>
              <a:rPr lang="zh-CN" altLang="en-US" sz="3600" b="1" dirty="0">
                <a:solidFill>
                  <a:srgbClr val="FFFF00"/>
                </a:solidFill>
              </a:rPr>
            </a:br>
            <a:r>
              <a:rPr lang="zh-CN" altLang="en-US" sz="3600" b="1" dirty="0">
                <a:solidFill>
                  <a:srgbClr val="FFFF00"/>
                </a:solidFill>
              </a:rPr>
              <a:t>是的，世人会因我们的爱知道我们是基督徒！</a:t>
            </a:r>
            <a:endParaRPr lang="en-US" sz="3600" b="1" dirty="0">
              <a:solidFill>
                <a:srgbClr val="FFFF00"/>
              </a:solidFill>
            </a:endParaRPr>
          </a:p>
        </p:txBody>
      </p:sp>
      <p:sp>
        <p:nvSpPr>
          <p:cNvPr id="2" name="Content Placeholder 1">
            <a:extLst>
              <a:ext uri="{FF2B5EF4-FFF2-40B4-BE49-F238E27FC236}">
                <a16:creationId xmlns:a16="http://schemas.microsoft.com/office/drawing/2014/main" id="{8B30798A-B159-673C-C167-74215BC8BBC1}"/>
              </a:ext>
            </a:extLst>
          </p:cNvPr>
          <p:cNvSpPr>
            <a:spLocks noGrp="1" noChangeArrowheads="1"/>
          </p:cNvSpPr>
          <p:nvPr>
            <p:ph sz="half" idx="1"/>
          </p:nvPr>
        </p:nvSpPr>
        <p:spPr bwMode="auto">
          <a:xfrm>
            <a:off x="154745" y="688969"/>
            <a:ext cx="5675786"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effectLst/>
                <a:latin typeface="Arial" panose="020B0604020202020204" pitchFamily="34" charset="0"/>
                <a:cs typeface="Arial" panose="020B0604020202020204" pitchFamily="34" charset="0"/>
              </a:rPr>
              <a:t>We Will Walk With Each Other</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effectLst/>
                <a:latin typeface="Arial" panose="020B0604020202020204" pitchFamily="34" charset="0"/>
                <a:cs typeface="Arial" panose="020B0604020202020204" pitchFamily="34" charset="0"/>
              </a:rPr>
              <a:t>We Will Walk Hand In Hand [</a:t>
            </a:r>
            <a:r>
              <a:rPr kumimoji="0" lang="en-US" altLang="en-US" sz="28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2</a:t>
            </a:r>
            <a:r>
              <a:rPr kumimoji="0" lang="en-US" altLang="en-US" sz="2800" b="1" i="0" u="none" strike="noStrike" cap="none" normalizeH="0" baseline="0" dirty="0">
                <a:ln>
                  <a:noFill/>
                </a:ln>
                <a:effectLst/>
                <a:latin typeface="Arial" panose="020B0604020202020204" pitchFamily="34" charset="0"/>
                <a:cs typeface="Arial" panose="020B0604020202020204" pitchFamily="34" charset="0"/>
              </a:rPr>
              <a:t>] </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effectLst/>
                <a:latin typeface="Arial" panose="020B0604020202020204" pitchFamily="34" charset="0"/>
                <a:cs typeface="Arial" panose="020B0604020202020204" pitchFamily="34" charset="0"/>
              </a:rPr>
              <a:t>And Together We Will Spread The News,</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effectLst/>
                <a:latin typeface="Arial" panose="020B0604020202020204" pitchFamily="34" charset="0"/>
                <a:cs typeface="Arial" panose="020B0604020202020204" pitchFamily="34" charset="0"/>
              </a:rPr>
              <a:t>That God Is In Our Land</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effectLst/>
                <a:latin typeface="Arial" panose="020B0604020202020204" pitchFamily="34" charset="0"/>
                <a:cs typeface="Arial" panose="020B0604020202020204" pitchFamily="34" charset="0"/>
              </a:rPr>
              <a:t>And They’ll Know We Are Christians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effectLst/>
                <a:latin typeface="Arial" panose="020B0604020202020204" pitchFamily="34" charset="0"/>
                <a:cs typeface="Arial" panose="020B0604020202020204" pitchFamily="34" charset="0"/>
              </a:rPr>
              <a:t>By Our Love, By Our Love;</a:t>
            </a:r>
            <a:endParaRPr kumimoji="0" lang="en-US" altLang="en-US" sz="2000" b="1"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effectLst/>
                <a:latin typeface="Arial" panose="020B0604020202020204" pitchFamily="34" charset="0"/>
                <a:cs typeface="Arial" panose="020B0604020202020204" pitchFamily="34" charset="0"/>
              </a:rPr>
              <a:t>Yes, They’ll Know We Are Christians By Our Love!</a:t>
            </a:r>
            <a:endParaRPr kumimoji="0" lang="en-US" altLang="en-US" sz="3600" b="1"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3155639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783" y="280010"/>
            <a:ext cx="11622688" cy="6317738"/>
          </a:xfrm>
        </p:spPr>
        <p:txBody>
          <a:bodyPr>
            <a:normAutofit fontScale="92500"/>
          </a:bodyPr>
          <a:lstStyle/>
          <a:p>
            <a:pPr marL="0" indent="0">
              <a:buNone/>
            </a:pPr>
            <a:r>
              <a:rPr lang="en-US" sz="2400" b="1" dirty="0">
                <a:effectLst/>
              </a:rPr>
              <a:t>In the night of his betrayal, Jesus took bread, and when He had given thanks, He broke it and gave it to His disciples, saying, “Take, eat; this is My body which is given for you; do this in remembrance of Me. In like manner, after supper He took the cup, and when He had given thanks, He gave it to them, saying, “Drink of this, all of you, for this is My blood of the New Testament, which is shed for you and for many, for the forgiveness of sins; do this as often as you drink it, in remembrance of Me. Amen</a:t>
            </a:r>
          </a:p>
          <a:p>
            <a:pPr marL="0" indent="0">
              <a:buNone/>
            </a:pPr>
            <a:endParaRPr lang="en-US" sz="2400" b="1" dirty="0">
              <a:effectLst/>
            </a:endParaRPr>
          </a:p>
          <a:p>
            <a:pPr marL="0" indent="0">
              <a:buNone/>
            </a:pPr>
            <a:r>
              <a:rPr lang="zh-CN" altLang="en-US" sz="4000" b="1" dirty="0">
                <a:solidFill>
                  <a:srgbClr val="FFFF00"/>
                </a:solidFill>
              </a:rPr>
              <a:t>就是主耶稣被卖的那一夜，拿起饼来，</a:t>
            </a:r>
            <a:r>
              <a:rPr lang="en-US" altLang="zh-CN" sz="4000" b="1" dirty="0">
                <a:solidFill>
                  <a:srgbClr val="FFFF00"/>
                </a:solidFill>
              </a:rPr>
              <a:t> </a:t>
            </a:r>
            <a:r>
              <a:rPr lang="zh-CN" altLang="en-US" sz="4000" b="1" dirty="0">
                <a:solidFill>
                  <a:srgbClr val="FFFF00"/>
                </a:solidFill>
              </a:rPr>
              <a:t>祝谢了，就掰开，说：“这是我的身体，为你们舍的。你们应当如此行，为的是记念我。” 饭后，也照样拿起杯来，说：“这杯是用我的血所立的新约。你们每逢喝的时候，要如此行，为的是记念我。 阿们。</a:t>
            </a:r>
          </a:p>
          <a:p>
            <a:pPr marL="0" indent="0">
              <a:buNone/>
            </a:pPr>
            <a:r>
              <a:rPr lang="zh-TW" altLang="en-US" sz="4000" b="1" dirty="0">
                <a:solidFill>
                  <a:srgbClr val="FFFF00"/>
                </a:solidFill>
                <a:effectLst/>
              </a:rPr>
              <a:t>。</a:t>
            </a:r>
            <a:endParaRPr lang="en-US" sz="4000" b="1" dirty="0">
              <a:solidFill>
                <a:srgbClr val="FFFF00"/>
              </a:solidFill>
            </a:endParaRPr>
          </a:p>
        </p:txBody>
      </p:sp>
    </p:spTree>
    <p:extLst>
      <p:ext uri="{BB962C8B-B14F-4D97-AF65-F5344CB8AC3E}">
        <p14:creationId xmlns:p14="http://schemas.microsoft.com/office/powerpoint/2010/main" val="3441147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5351" y="639386"/>
            <a:ext cx="11256136" cy="5648872"/>
          </a:xfrm>
        </p:spPr>
        <p:txBody>
          <a:bodyPr>
            <a:normAutofit/>
          </a:bodyPr>
          <a:lstStyle/>
          <a:p>
            <a:pPr marL="0" indent="0">
              <a:buNone/>
            </a:pPr>
            <a:r>
              <a:rPr lang="en-US" sz="3200" b="1" dirty="0">
                <a:effectLst/>
              </a:rPr>
              <a:t>The body of our Lord Jesus Christ, which was given for you, preserve your soul and body onto everlasting life. Take and eat this in remembrance that Christ died for you, and feed upon Him in your heart, by faith with thanksgiving.</a:t>
            </a:r>
            <a:r>
              <a:rPr lang="zh-TW" altLang="en-US" sz="3200" b="1" dirty="0">
                <a:effectLst/>
              </a:rPr>
              <a:t> </a:t>
            </a:r>
            <a:endParaRPr lang="en-US" altLang="zh-TW" sz="3200" b="1" dirty="0">
              <a:effectLst/>
            </a:endParaRPr>
          </a:p>
          <a:p>
            <a:pPr marL="0" indent="0">
              <a:buNone/>
            </a:pPr>
            <a:endParaRPr lang="en-US" altLang="zh-TW" sz="1100" b="1" dirty="0">
              <a:effectLst/>
            </a:endParaRPr>
          </a:p>
          <a:p>
            <a:pPr marL="0" indent="0">
              <a:buNone/>
            </a:pPr>
            <a:r>
              <a:rPr lang="zh-CN" altLang="en-US" sz="4400" b="1" dirty="0">
                <a:solidFill>
                  <a:srgbClr val="FFFF00"/>
                </a:solidFill>
              </a:rPr>
              <a:t>我们主耶稣基督的身体，为你舍了，愿祂保守你的灵魂和身体，直到永生。请领受这饼，纪念基督为你而死，并在你心里，凭着信心和感恩之心来领受祂。</a:t>
            </a:r>
            <a:endParaRPr lang="en-US" sz="4400" b="1" dirty="0">
              <a:solidFill>
                <a:srgbClr val="FFFF00"/>
              </a:solidFill>
            </a:endParaRPr>
          </a:p>
        </p:txBody>
      </p:sp>
    </p:spTree>
    <p:extLst>
      <p:ext uri="{BB962C8B-B14F-4D97-AF65-F5344CB8AC3E}">
        <p14:creationId xmlns:p14="http://schemas.microsoft.com/office/powerpoint/2010/main" val="1158279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611" y="425989"/>
            <a:ext cx="11217498" cy="5749728"/>
          </a:xfrm>
        </p:spPr>
        <p:txBody>
          <a:bodyPr>
            <a:normAutofit/>
          </a:bodyPr>
          <a:lstStyle/>
          <a:p>
            <a:pPr marL="0" indent="0">
              <a:buNone/>
            </a:pPr>
            <a:r>
              <a:rPr lang="en-US" sz="3600" b="1" dirty="0">
                <a:effectLst/>
              </a:rPr>
              <a:t>The blood of our Lord Jesus Christ, which was shed for you, preserve your soul and body onto everlasting life. Drink this in remembrance that Christ blood was shed for you, and be thankful.</a:t>
            </a:r>
            <a:r>
              <a:rPr lang="zh-TW" altLang="en-US" sz="3600" b="1" dirty="0">
                <a:effectLst/>
              </a:rPr>
              <a:t> </a:t>
            </a:r>
            <a:endParaRPr lang="en-US" altLang="zh-TW" sz="3600" b="1" dirty="0">
              <a:effectLst/>
            </a:endParaRPr>
          </a:p>
          <a:p>
            <a:endParaRPr lang="en-US" altLang="zh-TW" sz="200" dirty="0">
              <a:effectLst/>
            </a:endParaRPr>
          </a:p>
          <a:p>
            <a:pPr marL="0" indent="0">
              <a:buNone/>
            </a:pPr>
            <a:r>
              <a:rPr lang="zh-CN" altLang="en-US" sz="4400" b="1" dirty="0">
                <a:solidFill>
                  <a:srgbClr val="FFFF00"/>
                </a:solidFill>
              </a:rPr>
              <a:t>我们主耶稣基督的宝血，为你流出，愿祂保守你的灵魂和身体，直到永生。</a:t>
            </a:r>
          </a:p>
          <a:p>
            <a:pPr marL="0" indent="0">
              <a:buNone/>
            </a:pPr>
            <a:r>
              <a:rPr lang="zh-CN" altLang="en-US" sz="4400" b="1" dirty="0">
                <a:solidFill>
                  <a:srgbClr val="FFFF00"/>
                </a:solidFill>
              </a:rPr>
              <a:t>请喝这杯，纪念基督为你流血救赎，并怀着感恩的心领受。</a:t>
            </a:r>
          </a:p>
        </p:txBody>
      </p:sp>
    </p:spTree>
    <p:extLst>
      <p:ext uri="{BB962C8B-B14F-4D97-AF65-F5344CB8AC3E}">
        <p14:creationId xmlns:p14="http://schemas.microsoft.com/office/powerpoint/2010/main" val="4239293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06A7E6-D2A5-1345-D4B3-3E18AEDD71E7}"/>
              </a:ext>
            </a:extLst>
          </p:cNvPr>
          <p:cNvSpPr>
            <a:spLocks noGrp="1"/>
          </p:cNvSpPr>
          <p:nvPr>
            <p:ph idx="1"/>
          </p:nvPr>
        </p:nvSpPr>
        <p:spPr>
          <a:xfrm>
            <a:off x="287383" y="676092"/>
            <a:ext cx="11652068" cy="6181907"/>
          </a:xfrm>
        </p:spPr>
        <p:txBody>
          <a:bodyPr>
            <a:normAutofit/>
          </a:bodyPr>
          <a:lstStyle/>
          <a:p>
            <a:pPr marL="0" indent="0">
              <a:buNone/>
            </a:pPr>
            <a:r>
              <a:rPr lang="en-US" sz="2400" b="1" dirty="0"/>
              <a:t>“</a:t>
            </a:r>
            <a:r>
              <a:rPr lang="en-US" sz="3200" b="1" dirty="0"/>
              <a:t>By this all people will know that you are My disciples, if you have love one for another.”  </a:t>
            </a:r>
            <a:r>
              <a:rPr lang="en-US" sz="3200" b="1" dirty="0">
                <a:solidFill>
                  <a:srgbClr val="FFFF00"/>
                </a:solidFill>
              </a:rPr>
              <a:t>John 13:15</a:t>
            </a:r>
            <a:endParaRPr lang="en-US" sz="4800" b="1" dirty="0"/>
          </a:p>
          <a:p>
            <a:pPr marL="0" indent="0">
              <a:buNone/>
            </a:pPr>
            <a:r>
              <a:rPr lang="en-US" altLang="zh-CN" sz="3600" b="1" dirty="0">
                <a:solidFill>
                  <a:srgbClr val="FFFF00"/>
                </a:solidFill>
              </a:rPr>
              <a:t>“</a:t>
            </a:r>
            <a:r>
              <a:rPr lang="zh-CN" altLang="en-US" sz="3600" b="1" dirty="0">
                <a:solidFill>
                  <a:srgbClr val="FFFF00"/>
                </a:solidFill>
              </a:rPr>
              <a:t>你们若有彼此相爱的心，众人因此就认出你们是我的门徒了</a:t>
            </a:r>
            <a:r>
              <a:rPr lang="en-US" altLang="zh-CN" sz="3600" b="1" dirty="0">
                <a:solidFill>
                  <a:srgbClr val="FFFF00"/>
                </a:solidFill>
              </a:rPr>
              <a:t>”. </a:t>
            </a:r>
            <a:r>
              <a:rPr lang="zh-CN" altLang="en-US" sz="3600" b="1" dirty="0">
                <a:solidFill>
                  <a:srgbClr val="FFFF00"/>
                </a:solidFill>
              </a:rPr>
              <a:t>约翰福音 </a:t>
            </a:r>
            <a:r>
              <a:rPr lang="en-US" altLang="zh-CN" sz="3600" b="1" dirty="0">
                <a:solidFill>
                  <a:srgbClr val="FFFF00"/>
                </a:solidFill>
              </a:rPr>
              <a:t>13:35</a:t>
            </a:r>
          </a:p>
          <a:p>
            <a:pPr marL="0" indent="0">
              <a:buNone/>
            </a:pPr>
            <a:endParaRPr lang="en-US" sz="3600" b="1" dirty="0"/>
          </a:p>
          <a:p>
            <a:pPr marL="0" indent="0">
              <a:buNone/>
            </a:pPr>
            <a:r>
              <a:rPr lang="en-US" sz="3200" b="1" baseline="30000" dirty="0"/>
              <a:t>“</a:t>
            </a:r>
            <a:r>
              <a:rPr lang="en-US" sz="3200" b="1" dirty="0"/>
              <a:t>Finally, all of you, be like-minded, be sympathetic, love one another, be compassionate and humble.” </a:t>
            </a:r>
            <a:r>
              <a:rPr lang="en-US" sz="3200" b="1" dirty="0">
                <a:solidFill>
                  <a:srgbClr val="FFFF00"/>
                </a:solidFill>
              </a:rPr>
              <a:t>I Peter 3:8</a:t>
            </a:r>
          </a:p>
          <a:p>
            <a:pPr marL="0" indent="0">
              <a:buNone/>
            </a:pPr>
            <a:r>
              <a:rPr lang="zh-CN" altLang="en-US" sz="4000" b="1" dirty="0">
                <a:solidFill>
                  <a:srgbClr val="FFFF00"/>
                </a:solidFill>
              </a:rPr>
              <a:t>总而言之，你们都要同心，彼此体恤，相爱如弟兄，存慈怜谦卑的心。”</a:t>
            </a:r>
            <a:r>
              <a:rPr lang="en-US" altLang="zh-CN" sz="4000" b="1" dirty="0">
                <a:solidFill>
                  <a:srgbClr val="FFFF00"/>
                </a:solidFill>
              </a:rPr>
              <a:t>— </a:t>
            </a:r>
            <a:r>
              <a:rPr lang="zh-CN" altLang="en-US" sz="4000" b="1" dirty="0">
                <a:solidFill>
                  <a:srgbClr val="FFFF00"/>
                </a:solidFill>
              </a:rPr>
              <a:t>彼得前书 </a:t>
            </a:r>
            <a:r>
              <a:rPr lang="en-US" altLang="zh-CN" sz="4000" b="1" dirty="0">
                <a:solidFill>
                  <a:srgbClr val="FFFF00"/>
                </a:solidFill>
              </a:rPr>
              <a:t>3:8</a:t>
            </a:r>
            <a:endParaRPr lang="en-US" sz="4000" b="1" dirty="0">
              <a:solidFill>
                <a:srgbClr val="FFFF00"/>
              </a:solidFill>
            </a:endParaRPr>
          </a:p>
        </p:txBody>
      </p:sp>
    </p:spTree>
    <p:extLst>
      <p:ext uri="{BB962C8B-B14F-4D97-AF65-F5344CB8AC3E}">
        <p14:creationId xmlns:p14="http://schemas.microsoft.com/office/powerpoint/2010/main" val="189046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681" y="140678"/>
            <a:ext cx="10353761" cy="1326321"/>
          </a:xfrm>
        </p:spPr>
        <p:txBody>
          <a:bodyPr/>
          <a:lstStyle/>
          <a:p>
            <a:r>
              <a:rPr lang="en-US" b="1" dirty="0"/>
              <a:t>								PRAYER</a:t>
            </a:r>
            <a:r>
              <a:rPr lang="zh-TW" altLang="en-US" b="1" dirty="0"/>
              <a:t> </a:t>
            </a:r>
            <a:r>
              <a:rPr lang="zh-TW" altLang="en-US" b="1" dirty="0">
                <a:solidFill>
                  <a:srgbClr val="FFFF00"/>
                </a:solidFill>
              </a:rPr>
              <a:t>禱告</a:t>
            </a:r>
            <a:br>
              <a:rPr lang="en-US" altLang="zh-TW" b="1" dirty="0">
                <a:solidFill>
                  <a:srgbClr val="FFFF00"/>
                </a:solidFill>
              </a:rPr>
            </a:br>
            <a:r>
              <a:rPr lang="en-US" altLang="zh-TW" sz="4000" b="1" dirty="0">
                <a:solidFill>
                  <a:srgbClr val="FFFF00"/>
                </a:solidFill>
              </a:rPr>
              <a:t>Congregation prays</a:t>
            </a:r>
            <a:endParaRPr lang="en-US" b="1" dirty="0">
              <a:solidFill>
                <a:srgbClr val="FFFF00"/>
              </a:solidFill>
            </a:endParaRPr>
          </a:p>
        </p:txBody>
      </p:sp>
      <p:sp>
        <p:nvSpPr>
          <p:cNvPr id="3" name="Content Placeholder 2"/>
          <p:cNvSpPr>
            <a:spLocks noGrp="1"/>
          </p:cNvSpPr>
          <p:nvPr>
            <p:ph idx="1"/>
          </p:nvPr>
        </p:nvSpPr>
        <p:spPr>
          <a:xfrm>
            <a:off x="300505" y="1466999"/>
            <a:ext cx="11590986" cy="5496508"/>
          </a:xfrm>
        </p:spPr>
        <p:txBody>
          <a:bodyPr>
            <a:noAutofit/>
          </a:bodyPr>
          <a:lstStyle/>
          <a:p>
            <a:pPr marL="0" indent="0">
              <a:buNone/>
            </a:pPr>
            <a:r>
              <a:rPr lang="en-US" sz="3200" b="1" dirty="0">
                <a:effectLst/>
              </a:rPr>
              <a:t>May the peace of God which passes all understanding, keep your hearts and minds in the knowledge and love of God, and of his Son, Jesus Christ, our Lord. And may the blessing of God Almighty, the Father, the Son, and Holy Spirit, be Yours now and forever more. Amen.</a:t>
            </a:r>
            <a:r>
              <a:rPr lang="zh-TW" altLang="en-US" sz="3200" b="1" dirty="0">
                <a:effectLst/>
              </a:rPr>
              <a:t> </a:t>
            </a:r>
            <a:endParaRPr lang="en-US" altLang="zh-TW" sz="3200" b="1" dirty="0">
              <a:effectLst/>
            </a:endParaRPr>
          </a:p>
          <a:p>
            <a:pPr marL="0" indent="0">
              <a:buNone/>
            </a:pPr>
            <a:endParaRPr lang="en-US" altLang="zh-TW" sz="400" dirty="0">
              <a:effectLst/>
            </a:endParaRPr>
          </a:p>
          <a:p>
            <a:pPr marL="0" indent="0">
              <a:buNone/>
            </a:pPr>
            <a:r>
              <a:rPr lang="zh-TW" altLang="en-US" sz="4000" b="1" dirty="0">
                <a:solidFill>
                  <a:srgbClr val="FFFF00"/>
                </a:solidFill>
                <a:effectLst/>
              </a:rPr>
              <a:t>願上帝賜你們出人意外的平安，保守你們的心懷意念，永遠信服敬愛上帝和上帝的聖子我主耶穌基督。又願聖父、聖子、聖靈、三位一體的主，常在你們眾人中間。阿們。</a:t>
            </a:r>
            <a:endParaRPr lang="en-US" sz="4000" b="1" dirty="0">
              <a:solidFill>
                <a:srgbClr val="FFFF00"/>
              </a:solidFill>
            </a:endParaRPr>
          </a:p>
        </p:txBody>
      </p:sp>
    </p:spTree>
    <p:extLst>
      <p:ext uri="{BB962C8B-B14F-4D97-AF65-F5344CB8AC3E}">
        <p14:creationId xmlns:p14="http://schemas.microsoft.com/office/powerpoint/2010/main" val="4286744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BCF8E-1D88-B861-32CD-903062E3F3E1}"/>
            </a:ext>
          </a:extLst>
        </p:cNvPr>
        <p:cNvGrpSpPr/>
        <p:nvPr/>
      </p:nvGrpSpPr>
      <p:grpSpPr>
        <a:xfrm>
          <a:off x="0" y="0"/>
          <a:ext cx="0" cy="0"/>
          <a:chOff x="0" y="0"/>
          <a:chExt cx="0" cy="0"/>
        </a:xfrm>
      </p:grpSpPr>
      <p:pic>
        <p:nvPicPr>
          <p:cNvPr id="5124" name="Picture 4">
            <a:extLst>
              <a:ext uri="{FF2B5EF4-FFF2-40B4-BE49-F238E27FC236}">
                <a16:creationId xmlns:a16="http://schemas.microsoft.com/office/drawing/2014/main" id="{7EE1920C-5109-095C-4B81-909DDE46423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6459" y="944219"/>
            <a:ext cx="3745076" cy="349973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AC0007FB-6668-C7DE-5CF8-E0DBE02B7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7086" y="944219"/>
            <a:ext cx="3783385" cy="3499731"/>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a:extLst>
              <a:ext uri="{FF2B5EF4-FFF2-40B4-BE49-F238E27FC236}">
                <a16:creationId xmlns:a16="http://schemas.microsoft.com/office/drawing/2014/main" id="{73CA902C-3832-2818-87D1-D5DB19C16012}"/>
              </a:ext>
            </a:extLst>
          </p:cNvPr>
          <p:cNvPicPr>
            <a:picLocks noChangeAspect="1"/>
          </p:cNvPicPr>
          <p:nvPr/>
        </p:nvPicPr>
        <p:blipFill>
          <a:blip r:embed="rId4"/>
          <a:srcRect l="3377" t="39954" r="33615"/>
          <a:stretch>
            <a:fillRect/>
          </a:stretch>
        </p:blipFill>
        <p:spPr>
          <a:xfrm>
            <a:off x="4021535" y="944219"/>
            <a:ext cx="4225551" cy="3499731"/>
          </a:xfrm>
          <a:prstGeom prst="rect">
            <a:avLst/>
          </a:prstGeom>
        </p:spPr>
      </p:pic>
      <p:sp>
        <p:nvSpPr>
          <p:cNvPr id="3" name="TextBox 2">
            <a:extLst>
              <a:ext uri="{FF2B5EF4-FFF2-40B4-BE49-F238E27FC236}">
                <a16:creationId xmlns:a16="http://schemas.microsoft.com/office/drawing/2014/main" id="{7E182CB6-0D02-1666-227D-EF1C75A4E739}"/>
              </a:ext>
            </a:extLst>
          </p:cNvPr>
          <p:cNvSpPr txBox="1"/>
          <p:nvPr/>
        </p:nvSpPr>
        <p:spPr>
          <a:xfrm>
            <a:off x="276460" y="4576746"/>
            <a:ext cx="11754011" cy="15081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entury Gothic" panose="020B0502020202020204"/>
                <a:ea typeface="+mn-ea"/>
                <a:cs typeface="+mn-cs"/>
              </a:rPr>
              <a:t>“that all of them may be one, Father, just as You are in Me and I am in You. May they also be in us so that the world may believe that You have sent Me.” </a:t>
            </a:r>
            <a:r>
              <a:rPr kumimoji="0" lang="en-US" sz="2200" b="1" i="0" u="none" strike="noStrike" kern="1200" cap="none" spc="0" normalizeH="0" baseline="0" noProof="0" dirty="0">
                <a:ln>
                  <a:noFill/>
                </a:ln>
                <a:solidFill>
                  <a:srgbClr val="FFFF00"/>
                </a:solidFill>
                <a:effectLst/>
                <a:uLnTx/>
                <a:uFillTx/>
                <a:latin typeface="Century Gothic" panose="020B0502020202020204"/>
                <a:ea typeface="+mn-ea"/>
                <a:cs typeface="+mn-cs"/>
              </a:rPr>
              <a:t>John 17:21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“愿他们都合而为一，父啊，正如你在我里面，我也在你里面；愿他们也在我们里面，使世人可以信你差了我来。” </a:t>
            </a:r>
            <a:r>
              <a:rPr kumimoji="0" lang="en-US" altLang="zh-CN" sz="2400" b="0" i="0" u="none" strike="noStrike" kern="120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a:t>
            </a:r>
            <a:r>
              <a:rPr kumimoji="0" lang="zh-CN" altLang="en-US" sz="2400" b="0" i="0" u="none" strike="noStrike" kern="120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约翰福音 </a:t>
            </a:r>
            <a:r>
              <a:rPr kumimoji="0" lang="en-US" altLang="zh-CN" sz="2400" b="0" i="0" u="none" strike="noStrike" kern="1200" cap="none" spc="0" normalizeH="0" baseline="0" noProof="0" dirty="0">
                <a:ln>
                  <a:noFill/>
                </a:ln>
                <a:solidFill>
                  <a:prstClr val="white"/>
                </a:solidFill>
                <a:effectLst/>
                <a:uLnTx/>
                <a:uFillTx/>
                <a:latin typeface="Century Gothic" panose="020B0502020202020204"/>
                <a:ea typeface="宋体" panose="02010600030101010101" pitchFamily="2" charset="-122"/>
                <a:cs typeface="+mn-cs"/>
              </a:rPr>
              <a:t>17:21</a:t>
            </a:r>
            <a:endParaRPr kumimoji="0" lang="en-US" sz="2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5107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2CB84-3D5C-02EB-C978-1727A719FF57}"/>
              </a:ext>
            </a:extLst>
          </p:cNvPr>
          <p:cNvSpPr>
            <a:spLocks noGrp="1"/>
          </p:cNvSpPr>
          <p:nvPr>
            <p:ph type="title"/>
          </p:nvPr>
        </p:nvSpPr>
        <p:spPr>
          <a:xfrm>
            <a:off x="733621" y="275303"/>
            <a:ext cx="10376831" cy="1400530"/>
          </a:xfrm>
        </p:spPr>
        <p:txBody>
          <a:bodyPr>
            <a:normAutofit fontScale="90000"/>
          </a:bodyPr>
          <a:lstStyle/>
          <a:p>
            <a:r>
              <a:rPr lang="en-US" sz="4800" b="1" dirty="0"/>
              <a:t>Attitudes we need </a:t>
            </a:r>
            <a:r>
              <a:rPr lang="zh-CN" altLang="en-US" sz="4800" b="1" dirty="0">
                <a:solidFill>
                  <a:srgbClr val="FFFF00"/>
                </a:solidFill>
              </a:rPr>
              <a:t>我们所需要的态度</a:t>
            </a:r>
            <a:endParaRPr lang="en-US" sz="4800" b="1" dirty="0">
              <a:solidFill>
                <a:srgbClr val="FFFF00"/>
              </a:solidFill>
            </a:endParaRPr>
          </a:p>
        </p:txBody>
      </p:sp>
      <p:sp>
        <p:nvSpPr>
          <p:cNvPr id="3" name="Content Placeholder 2">
            <a:extLst>
              <a:ext uri="{FF2B5EF4-FFF2-40B4-BE49-F238E27FC236}">
                <a16:creationId xmlns:a16="http://schemas.microsoft.com/office/drawing/2014/main" id="{FBB12275-9F3A-146B-397C-56D92C58EF2C}"/>
              </a:ext>
            </a:extLst>
          </p:cNvPr>
          <p:cNvSpPr>
            <a:spLocks noGrp="1"/>
          </p:cNvSpPr>
          <p:nvPr>
            <p:ph idx="1"/>
          </p:nvPr>
        </p:nvSpPr>
        <p:spPr>
          <a:xfrm>
            <a:off x="142568" y="1400530"/>
            <a:ext cx="11906864" cy="5457470"/>
          </a:xfrm>
        </p:spPr>
        <p:txBody>
          <a:bodyPr>
            <a:normAutofit fontScale="92500" lnSpcReduction="20000"/>
          </a:bodyPr>
          <a:lstStyle/>
          <a:p>
            <a:pPr marL="0" indent="0">
              <a:buNone/>
            </a:pPr>
            <a:r>
              <a:rPr lang="en-US" sz="4000" b="1" dirty="0">
                <a:solidFill>
                  <a:srgbClr val="FFFF00"/>
                </a:solidFill>
              </a:rPr>
              <a:t>1</a:t>
            </a:r>
            <a:r>
              <a:rPr lang="en-US" sz="4000" b="1" dirty="0"/>
              <a:t>.</a:t>
            </a:r>
            <a:r>
              <a:rPr lang="en-US" sz="4300" b="1" dirty="0">
                <a:solidFill>
                  <a:srgbClr val="FFFF00"/>
                </a:solidFill>
              </a:rPr>
              <a:t>Unity  </a:t>
            </a:r>
            <a:r>
              <a:rPr lang="zh-CN" altLang="en-US" sz="4400" b="1" dirty="0">
                <a:solidFill>
                  <a:srgbClr val="FFFF00"/>
                </a:solidFill>
              </a:rPr>
              <a:t>合一</a:t>
            </a:r>
            <a:endParaRPr lang="en-US" sz="4000" b="1" dirty="0">
              <a:solidFill>
                <a:srgbClr val="FFFF00"/>
              </a:solidFill>
            </a:endParaRPr>
          </a:p>
          <a:p>
            <a:pPr marL="0" indent="0">
              <a:buNone/>
            </a:pPr>
            <a:r>
              <a:rPr lang="en-US" sz="4000" b="1" dirty="0"/>
              <a:t>  	In essentials </a:t>
            </a:r>
            <a:r>
              <a:rPr lang="en-US" sz="4000" b="1" u="sng" dirty="0">
                <a:solidFill>
                  <a:srgbClr val="FFFF00"/>
                </a:solidFill>
              </a:rPr>
              <a:t>unity</a:t>
            </a:r>
            <a:r>
              <a:rPr lang="en-US" sz="4000" b="1" dirty="0"/>
              <a:t>. </a:t>
            </a:r>
          </a:p>
          <a:p>
            <a:pPr marL="0" indent="0">
              <a:buNone/>
            </a:pPr>
            <a:r>
              <a:rPr lang="en-US" altLang="zh-CN" sz="4000" dirty="0"/>
              <a:t>	</a:t>
            </a:r>
            <a:r>
              <a:rPr lang="zh-CN" altLang="en-US" sz="4000" dirty="0"/>
              <a:t>在基本信仰上，</a:t>
            </a:r>
            <a:r>
              <a:rPr lang="zh-CN" altLang="en-US" sz="4000" b="1" u="sng" dirty="0">
                <a:solidFill>
                  <a:srgbClr val="FFFF00"/>
                </a:solidFill>
              </a:rPr>
              <a:t>要合一</a:t>
            </a:r>
            <a:r>
              <a:rPr lang="zh-CN" altLang="en-US" sz="4000" dirty="0"/>
              <a:t>；</a:t>
            </a:r>
            <a:endParaRPr lang="en-US" sz="4000" b="1" dirty="0"/>
          </a:p>
          <a:p>
            <a:pPr marL="0" indent="0">
              <a:buNone/>
            </a:pPr>
            <a:endParaRPr lang="en-US" sz="1600" b="1" dirty="0"/>
          </a:p>
          <a:p>
            <a:pPr marL="0" indent="0">
              <a:buNone/>
            </a:pPr>
            <a:r>
              <a:rPr lang="en-US" sz="4000" b="1" dirty="0"/>
              <a:t>	In non-essentials </a:t>
            </a:r>
            <a:r>
              <a:rPr lang="en-US" sz="4000" b="1" u="sng" dirty="0">
                <a:solidFill>
                  <a:srgbClr val="FFFF00"/>
                </a:solidFill>
              </a:rPr>
              <a:t>liberty</a:t>
            </a:r>
            <a:r>
              <a:rPr lang="en-US" sz="4000" b="1" dirty="0"/>
              <a:t>.</a:t>
            </a:r>
            <a:r>
              <a:rPr lang="zh-CN" altLang="en-US" sz="4000" dirty="0"/>
              <a:t> </a:t>
            </a:r>
            <a:endParaRPr lang="en-US" altLang="zh-CN" sz="4000" dirty="0"/>
          </a:p>
          <a:p>
            <a:pPr marL="0" indent="0">
              <a:buNone/>
            </a:pPr>
            <a:r>
              <a:rPr lang="en-US" altLang="zh-CN" sz="4000" dirty="0"/>
              <a:t>   </a:t>
            </a:r>
            <a:r>
              <a:rPr lang="zh-CN" altLang="en-US" sz="4000" dirty="0"/>
              <a:t>在非基本的事上，</a:t>
            </a:r>
            <a:r>
              <a:rPr lang="zh-CN" altLang="en-US" sz="4000" b="1" u="sng" dirty="0">
                <a:solidFill>
                  <a:srgbClr val="FFFF00"/>
                </a:solidFill>
              </a:rPr>
              <a:t>要有自由</a:t>
            </a:r>
            <a:r>
              <a:rPr lang="zh-CN" altLang="en-US" sz="4000" dirty="0"/>
              <a:t>；</a:t>
            </a:r>
            <a:endParaRPr lang="en-US" sz="4000" b="1" dirty="0"/>
          </a:p>
          <a:p>
            <a:pPr marL="0" indent="0">
              <a:buNone/>
            </a:pPr>
            <a:endParaRPr lang="en-US" sz="1600" b="1" dirty="0"/>
          </a:p>
          <a:p>
            <a:pPr marL="0" indent="0">
              <a:buNone/>
            </a:pPr>
            <a:r>
              <a:rPr lang="en-US" sz="4000" b="1" dirty="0"/>
              <a:t> 	In all things </a:t>
            </a:r>
            <a:r>
              <a:rPr lang="en-US" sz="4400" b="1" u="sng" dirty="0">
                <a:solidFill>
                  <a:srgbClr val="FFFF00"/>
                </a:solidFill>
              </a:rPr>
              <a:t>charity</a:t>
            </a:r>
            <a:r>
              <a:rPr lang="en-US" sz="4400" b="1" dirty="0">
                <a:solidFill>
                  <a:srgbClr val="FFFF00"/>
                </a:solidFill>
              </a:rPr>
              <a:t>.</a:t>
            </a:r>
            <a:r>
              <a:rPr lang="en-US" sz="4400" b="1" dirty="0"/>
              <a:t> </a:t>
            </a:r>
          </a:p>
          <a:p>
            <a:pPr marL="0" indent="0">
              <a:buNone/>
            </a:pPr>
            <a:r>
              <a:rPr lang="en-US" altLang="zh-CN" sz="4000" dirty="0"/>
              <a:t>	</a:t>
            </a:r>
            <a:r>
              <a:rPr lang="zh-CN" altLang="en-US" sz="4000" dirty="0"/>
              <a:t>在一切事上，</a:t>
            </a:r>
            <a:r>
              <a:rPr lang="zh-CN" altLang="en-US" sz="4000" b="1" u="sng" dirty="0">
                <a:solidFill>
                  <a:srgbClr val="FFFF00"/>
                </a:solidFill>
              </a:rPr>
              <a:t>要以爱心行事</a:t>
            </a:r>
            <a:r>
              <a:rPr lang="zh-CN" altLang="en-US" sz="4000" dirty="0"/>
              <a:t>。</a:t>
            </a:r>
            <a:endParaRPr lang="en-US" sz="4000" b="1" dirty="0"/>
          </a:p>
          <a:p>
            <a:pPr marL="0" indent="0">
              <a:buNone/>
            </a:pPr>
            <a:r>
              <a:rPr lang="en-US" sz="4000" b="1" dirty="0"/>
              <a:t>												-St. Augustine </a:t>
            </a:r>
            <a:r>
              <a:rPr lang="zh-CN" altLang="en-US" sz="4000" b="1" dirty="0">
                <a:solidFill>
                  <a:srgbClr val="FFFF00"/>
                </a:solidFill>
              </a:rPr>
              <a:t>圣</a:t>
            </a:r>
            <a:r>
              <a:rPr lang="en-US" altLang="zh-CN" sz="4000" b="1" dirty="0">
                <a:solidFill>
                  <a:srgbClr val="FFFF00"/>
                </a:solidFill>
              </a:rPr>
              <a:t>.</a:t>
            </a:r>
            <a:r>
              <a:rPr lang="zh-CN" altLang="en-US" sz="4000" b="1" dirty="0">
                <a:solidFill>
                  <a:srgbClr val="FFFF00"/>
                </a:solidFill>
              </a:rPr>
              <a:t>奥古斯丁</a:t>
            </a:r>
            <a:endParaRPr lang="en-US" b="1" dirty="0">
              <a:solidFill>
                <a:srgbClr val="FFFF00"/>
              </a:solidFill>
            </a:endParaRPr>
          </a:p>
        </p:txBody>
      </p:sp>
    </p:spTree>
    <p:extLst>
      <p:ext uri="{BB962C8B-B14F-4D97-AF65-F5344CB8AC3E}">
        <p14:creationId xmlns:p14="http://schemas.microsoft.com/office/powerpoint/2010/main" val="413782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4211A-38BB-E8FF-84C1-36B7367641A3}"/>
              </a:ext>
            </a:extLst>
          </p:cNvPr>
          <p:cNvSpPr>
            <a:spLocks noGrp="1"/>
          </p:cNvSpPr>
          <p:nvPr>
            <p:ph type="title"/>
          </p:nvPr>
        </p:nvSpPr>
        <p:spPr>
          <a:xfrm>
            <a:off x="770191" y="25283"/>
            <a:ext cx="11084335" cy="1400530"/>
          </a:xfrm>
        </p:spPr>
        <p:txBody>
          <a:bodyPr/>
          <a:lstStyle/>
          <a:p>
            <a:pPr algn="ctr"/>
            <a:r>
              <a:rPr lang="en-US" b="1" dirty="0"/>
              <a:t>To Know Him and to make Him Known</a:t>
            </a:r>
            <a:br>
              <a:rPr lang="en-US" b="1" dirty="0"/>
            </a:br>
            <a:r>
              <a:rPr lang="zh-CN" altLang="en-US" b="1" dirty="0">
                <a:solidFill>
                  <a:srgbClr val="FFFF00"/>
                </a:solidFill>
              </a:rPr>
              <a:t>认识祂，并使别人也认识祂</a:t>
            </a:r>
            <a:endParaRPr lang="en-US" b="1" dirty="0">
              <a:solidFill>
                <a:srgbClr val="FFFF00"/>
              </a:solidFill>
            </a:endParaRPr>
          </a:p>
        </p:txBody>
      </p:sp>
      <p:pic>
        <p:nvPicPr>
          <p:cNvPr id="2050" name="Picture 2">
            <a:extLst>
              <a:ext uri="{FF2B5EF4-FFF2-40B4-BE49-F238E27FC236}">
                <a16:creationId xmlns:a16="http://schemas.microsoft.com/office/drawing/2014/main" id="{F68C785C-FF54-B36E-45B9-9676A72DC1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5823" y="1404254"/>
            <a:ext cx="2784666" cy="25985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E984E60-3418-5944-EA23-EF5F825A8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22" y="1432461"/>
            <a:ext cx="2435681" cy="25052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58A5B52-68CD-890B-84D8-965012B678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6437" y="1432461"/>
            <a:ext cx="2338693" cy="25985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6FE79FF-FF4C-3BF9-7224-448295C7DD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094"/>
          <a:stretch>
            <a:fillRect/>
          </a:stretch>
        </p:blipFill>
        <p:spPr bwMode="auto">
          <a:xfrm>
            <a:off x="8060061" y="4126588"/>
            <a:ext cx="2526365" cy="27523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9DC3A899-ACF7-521D-1401-8F579F1F45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5574" y="4126588"/>
            <a:ext cx="2526366" cy="265431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EC2740C2-7989-E4D2-3426-F0C19A036B2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532"/>
          <a:stretch>
            <a:fillRect/>
          </a:stretch>
        </p:blipFill>
        <p:spPr bwMode="auto">
          <a:xfrm>
            <a:off x="4755279" y="4077595"/>
            <a:ext cx="2526366" cy="2752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41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D0087D6-D99F-E94C-EA22-1787BFF13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305" y="2429691"/>
            <a:ext cx="9539786" cy="41678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5615089-42CE-FDC4-70CB-98512351817A}"/>
              </a:ext>
            </a:extLst>
          </p:cNvPr>
          <p:cNvSpPr txBox="1"/>
          <p:nvPr/>
        </p:nvSpPr>
        <p:spPr>
          <a:xfrm>
            <a:off x="327133" y="160300"/>
            <a:ext cx="11537734" cy="206210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Christians may differ on </a:t>
            </a:r>
            <a:r>
              <a:rPr kumimoji="0" lang="en-US" sz="2800" b="1" i="0" u="sng" strike="noStrike" kern="1200" cap="none" spc="0" normalizeH="0" baseline="0" noProof="0" dirty="0">
                <a:ln>
                  <a:noFill/>
                </a:ln>
                <a:solidFill>
                  <a:prstClr val="white"/>
                </a:solidFill>
                <a:effectLst/>
                <a:uLnTx/>
                <a:uFillTx/>
                <a:latin typeface="Century Gothic" panose="020B0502020202020204"/>
                <a:ea typeface="+mn-ea"/>
                <a:cs typeface="+mn-cs"/>
              </a:rPr>
              <a:t>how</a:t>
            </a: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 things are to be done, but we must 			agree on </a:t>
            </a:r>
            <a:r>
              <a:rPr kumimoji="0" lang="en-US" sz="2800" b="1" i="0" u="sng" strike="noStrike" kern="1200" cap="none" spc="0" normalizeH="0" baseline="0" noProof="0" dirty="0">
                <a:ln>
                  <a:noFill/>
                </a:ln>
                <a:solidFill>
                  <a:prstClr val="white"/>
                </a:solidFill>
                <a:effectLst/>
                <a:uLnTx/>
                <a:uFillTx/>
                <a:latin typeface="Century Gothic" panose="020B0502020202020204"/>
                <a:ea typeface="+mn-ea"/>
                <a:cs typeface="+mn-cs"/>
              </a:rPr>
              <a:t>what is to be done </a:t>
            </a: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and</a:t>
            </a:r>
            <a:r>
              <a:rPr kumimoji="0" lang="en-US" sz="2800" b="1" i="0" u="sng" strike="noStrike" kern="1200" cap="none" spc="0" normalizeH="0" baseline="0" noProof="0" dirty="0">
                <a:ln>
                  <a:noFill/>
                </a:ln>
                <a:solidFill>
                  <a:prstClr val="white"/>
                </a:solidFill>
                <a:effectLst/>
                <a:uLnTx/>
                <a:uFillTx/>
                <a:latin typeface="Century Gothic" panose="020B0502020202020204"/>
                <a:ea typeface="+mn-ea"/>
                <a:cs typeface="+mn-cs"/>
              </a:rPr>
              <a:t> why.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基督徒在</a:t>
            </a:r>
            <a:r>
              <a:rPr kumimoji="0" lang="zh-CN" altLang="en-US" sz="3600" b="1" i="0" u="sng"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如何</a:t>
            </a:r>
            <a:r>
              <a:rPr kumimoji="0" lang="zh-CN" altLang="en-US" sz="36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去做事情上可能有不同意见，但我们必须在</a:t>
            </a:r>
            <a:r>
              <a:rPr kumimoji="0" lang="zh-CN" altLang="en-US" sz="3600" b="1" i="0" u="sng"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做什么</a:t>
            </a:r>
            <a:r>
              <a:rPr kumimoji="0" lang="zh-CN" altLang="en-US" sz="36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和</a:t>
            </a:r>
            <a:r>
              <a:rPr kumimoji="0" lang="zh-CN" altLang="en-US" sz="3600" b="1" i="0" u="sng"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为什么去做</a:t>
            </a:r>
            <a:r>
              <a:rPr kumimoji="0" lang="zh-CN" altLang="en-US" sz="3600" b="1" i="0" u="none" strike="noStrike" kern="1200" cap="none" spc="0" normalizeH="0" baseline="0" noProof="0" dirty="0">
                <a:ln>
                  <a:noFill/>
                </a:ln>
                <a:solidFill>
                  <a:srgbClr val="FFFF00"/>
                </a:solidFill>
                <a:effectLst/>
                <a:uLnTx/>
                <a:uFillTx/>
                <a:latin typeface="Century Gothic" panose="020B0502020202020204"/>
                <a:ea typeface="宋体" panose="02010600030101010101" pitchFamily="2" charset="-122"/>
                <a:cs typeface="+mn-cs"/>
              </a:rPr>
              <a:t>上达成一致</a:t>
            </a:r>
            <a:endParaRPr kumimoji="0" lang="en-US" sz="3600" b="1"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2562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389F0F-8EA5-46EF-F4E5-50C6A9D7A210}"/>
              </a:ext>
            </a:extLst>
          </p:cNvPr>
          <p:cNvSpPr>
            <a:spLocks noGrp="1"/>
          </p:cNvSpPr>
          <p:nvPr>
            <p:ph idx="1"/>
          </p:nvPr>
        </p:nvSpPr>
        <p:spPr>
          <a:xfrm>
            <a:off x="632042" y="432411"/>
            <a:ext cx="9404723" cy="6179404"/>
          </a:xfrm>
        </p:spPr>
        <p:txBody>
          <a:bodyPr>
            <a:normAutofit lnSpcReduction="10000"/>
          </a:bodyPr>
          <a:lstStyle/>
          <a:p>
            <a:pPr marL="0" indent="0">
              <a:buNone/>
            </a:pPr>
            <a:r>
              <a:rPr lang="en-US" sz="4300" b="1" dirty="0">
                <a:solidFill>
                  <a:srgbClr val="FFFF00"/>
                </a:solidFill>
              </a:rPr>
              <a:t>As believers we must seek </a:t>
            </a:r>
          </a:p>
          <a:p>
            <a:pPr marL="0" indent="0">
              <a:buNone/>
            </a:pPr>
            <a:r>
              <a:rPr lang="zh-CN" altLang="en-US" sz="4400" dirty="0"/>
              <a:t> </a:t>
            </a:r>
            <a:r>
              <a:rPr lang="zh-CN" altLang="en-US" sz="4000" b="1" dirty="0">
                <a:solidFill>
                  <a:srgbClr val="FFFF00"/>
                </a:solidFill>
              </a:rPr>
              <a:t>作为信徒，我们必须寻求</a:t>
            </a:r>
            <a:endParaRPr lang="en-US" altLang="zh-CN" sz="4000" b="1" dirty="0">
              <a:solidFill>
                <a:srgbClr val="FFFF00"/>
              </a:solidFill>
            </a:endParaRPr>
          </a:p>
          <a:p>
            <a:pPr marL="0" indent="0">
              <a:buNone/>
            </a:pPr>
            <a:endParaRPr lang="en-US" sz="700" b="1" dirty="0">
              <a:solidFill>
                <a:srgbClr val="FFFF00"/>
              </a:solidFill>
            </a:endParaRPr>
          </a:p>
          <a:p>
            <a:pPr lvl="1">
              <a:buFont typeface="Wingdings" panose="05000000000000000000" pitchFamily="2" charset="2"/>
              <a:buChar char="Ø"/>
            </a:pPr>
            <a:r>
              <a:rPr lang="en-US" sz="4100" b="1" dirty="0"/>
              <a:t>To honor Christ  </a:t>
            </a:r>
          </a:p>
          <a:p>
            <a:pPr marL="457200" lvl="1" indent="0">
              <a:buNone/>
            </a:pPr>
            <a:r>
              <a:rPr lang="en-US" altLang="zh-CN" sz="4100" b="1" dirty="0"/>
              <a:t>  </a:t>
            </a:r>
            <a:r>
              <a:rPr lang="zh-CN" altLang="en-US" sz="4400" b="1" dirty="0">
                <a:solidFill>
                  <a:srgbClr val="FFFF00"/>
                </a:solidFill>
              </a:rPr>
              <a:t>荣耀基督</a:t>
            </a:r>
            <a:endParaRPr lang="en-US" sz="4300" b="1" dirty="0">
              <a:solidFill>
                <a:srgbClr val="FFFF00"/>
              </a:solidFill>
            </a:endParaRPr>
          </a:p>
          <a:p>
            <a:pPr lvl="1">
              <a:buFont typeface="Wingdings" panose="05000000000000000000" pitchFamily="2" charset="2"/>
              <a:buChar char="Ø"/>
            </a:pPr>
            <a:r>
              <a:rPr lang="en-US" sz="4100" b="1" dirty="0"/>
              <a:t>Win the lost  </a:t>
            </a:r>
          </a:p>
          <a:p>
            <a:pPr marL="457200" lvl="1" indent="0">
              <a:buNone/>
            </a:pPr>
            <a:r>
              <a:rPr lang="en-US" sz="4100" b="1" dirty="0"/>
              <a:t>	</a:t>
            </a:r>
            <a:r>
              <a:rPr lang="zh-CN" altLang="en-US" sz="4400" b="1" dirty="0">
                <a:solidFill>
                  <a:srgbClr val="FFFF00"/>
                </a:solidFill>
              </a:rPr>
              <a:t>拯救失丧者</a:t>
            </a:r>
            <a:endParaRPr lang="en-US" sz="4300" b="1" dirty="0">
              <a:solidFill>
                <a:srgbClr val="FFFF00"/>
              </a:solidFill>
            </a:endParaRPr>
          </a:p>
          <a:p>
            <a:pPr lvl="1">
              <a:buFont typeface="Wingdings" panose="05000000000000000000" pitchFamily="2" charset="2"/>
              <a:buChar char="Ø"/>
            </a:pPr>
            <a:r>
              <a:rPr lang="en-US" sz="4100" b="1" dirty="0"/>
              <a:t>Build His churc</a:t>
            </a:r>
            <a:r>
              <a:rPr lang="en-US" altLang="zh-CN" sz="4100" b="1" dirty="0"/>
              <a:t>h </a:t>
            </a:r>
          </a:p>
          <a:p>
            <a:pPr marL="457200" lvl="1" indent="0">
              <a:buNone/>
            </a:pPr>
            <a:r>
              <a:rPr lang="en-US" altLang="zh-CN" sz="4100" b="1" dirty="0"/>
              <a:t>	</a:t>
            </a:r>
            <a:r>
              <a:rPr lang="zh-CN" altLang="en-US" sz="4400" b="1" dirty="0">
                <a:solidFill>
                  <a:srgbClr val="FFFF00"/>
                </a:solidFill>
              </a:rPr>
              <a:t>建立祂的教会</a:t>
            </a:r>
            <a:endParaRPr lang="en-US" sz="4100" b="1" dirty="0">
              <a:solidFill>
                <a:srgbClr val="FFFF00"/>
              </a:solidFill>
            </a:endParaRPr>
          </a:p>
          <a:p>
            <a:pPr lvl="1">
              <a:buFont typeface="Wingdings" panose="05000000000000000000" pitchFamily="2" charset="2"/>
              <a:buChar char="Ø"/>
            </a:pPr>
            <a:endParaRPr lang="en-US" b="1" dirty="0"/>
          </a:p>
        </p:txBody>
      </p:sp>
    </p:spTree>
    <p:extLst>
      <p:ext uri="{BB962C8B-B14F-4D97-AF65-F5344CB8AC3E}">
        <p14:creationId xmlns:p14="http://schemas.microsoft.com/office/powerpoint/2010/main" val="62043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18225-FA51-653A-8F20-2F080C8BA8DC}"/>
              </a:ext>
            </a:extLst>
          </p:cNvPr>
          <p:cNvSpPr>
            <a:spLocks noGrp="1"/>
          </p:cNvSpPr>
          <p:nvPr>
            <p:ph type="title"/>
          </p:nvPr>
        </p:nvSpPr>
        <p:spPr>
          <a:xfrm>
            <a:off x="225083" y="68496"/>
            <a:ext cx="11676185" cy="2013522"/>
          </a:xfrm>
        </p:spPr>
        <p:txBody>
          <a:bodyPr>
            <a:noAutofit/>
          </a:bodyPr>
          <a:lstStyle/>
          <a:p>
            <a:r>
              <a:rPr lang="en-US" sz="3200" b="1" dirty="0"/>
              <a:t>“Here we enter a fellowship. Sometimes we will agree to differ; always we will resolve to love and unite to serve.”</a:t>
            </a:r>
            <a:br>
              <a:rPr lang="en-US" sz="3200" b="1" dirty="0"/>
            </a:br>
            <a:r>
              <a:rPr lang="zh-CN" altLang="en-US" sz="4000" b="1" dirty="0">
                <a:solidFill>
                  <a:srgbClr val="FFFF00"/>
                </a:solidFill>
              </a:rPr>
              <a:t>我们在这里进入团契。有时我们会同意彼此有不同意见；但我们总是决心以爱相待，团结一致去服侍</a:t>
            </a:r>
            <a:endParaRPr lang="en-US" sz="3200" b="1" dirty="0">
              <a:solidFill>
                <a:srgbClr val="FFFF00"/>
              </a:solidFill>
            </a:endParaRPr>
          </a:p>
        </p:txBody>
      </p:sp>
      <p:pic>
        <p:nvPicPr>
          <p:cNvPr id="4" name="Picture 3">
            <a:extLst>
              <a:ext uri="{FF2B5EF4-FFF2-40B4-BE49-F238E27FC236}">
                <a16:creationId xmlns:a16="http://schemas.microsoft.com/office/drawing/2014/main" id="{817E0E1E-9E3F-97B6-6EE8-57A3F683474D}"/>
              </a:ext>
            </a:extLst>
          </p:cNvPr>
          <p:cNvPicPr>
            <a:picLocks noChangeAspect="1"/>
          </p:cNvPicPr>
          <p:nvPr/>
        </p:nvPicPr>
        <p:blipFill>
          <a:blip r:embed="rId2"/>
          <a:srcRect l="9475" t="8746" r="5247" b="22448"/>
          <a:stretch>
            <a:fillRect/>
          </a:stretch>
        </p:blipFill>
        <p:spPr>
          <a:xfrm>
            <a:off x="2357341" y="2469687"/>
            <a:ext cx="7039877" cy="4260029"/>
          </a:xfrm>
          <a:prstGeom prst="rect">
            <a:avLst/>
          </a:prstGeom>
        </p:spPr>
      </p:pic>
    </p:spTree>
    <p:extLst>
      <p:ext uri="{BB962C8B-B14F-4D97-AF65-F5344CB8AC3E}">
        <p14:creationId xmlns:p14="http://schemas.microsoft.com/office/powerpoint/2010/main" val="266821607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29584</TotalTime>
  <Words>2927</Words>
  <Application>Microsoft Office PowerPoint</Application>
  <PresentationFormat>Widescreen</PresentationFormat>
  <Paragraphs>170</Paragraphs>
  <Slides>41</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41</vt:i4>
      </vt:variant>
    </vt:vector>
  </HeadingPairs>
  <TitlesOfParts>
    <vt:vector size="52" baseType="lpstr">
      <vt:lpstr>SimSun</vt:lpstr>
      <vt:lpstr>SimSun</vt:lpstr>
      <vt:lpstr>Arial</vt:lpstr>
      <vt:lpstr>Calibri</vt:lpstr>
      <vt:lpstr>Calibri Light</vt:lpstr>
      <vt:lpstr>Century Gothic</vt:lpstr>
      <vt:lpstr>Times New Roman</vt:lpstr>
      <vt:lpstr>Wingdings</vt:lpstr>
      <vt:lpstr>Wingdings 3</vt:lpstr>
      <vt:lpstr>Office Theme</vt:lpstr>
      <vt:lpstr>Ion</vt:lpstr>
      <vt:lpstr>PowerPoint Presentation</vt:lpstr>
      <vt:lpstr>Turned Off or Tuned In to the Music? 是关掉，还是聆听属灵的音乐？ I Peter 3: 8-12 彼得前书 3章 8-12</vt:lpstr>
      <vt:lpstr>“Richard, you are tone deaf. You can’t hear the music.” 理查德, 你是乐盲，根本听不懂音乐的旋律</vt:lpstr>
      <vt:lpstr>PowerPoint Presentation</vt:lpstr>
      <vt:lpstr>Attitudes we need 我们所需要的态度</vt:lpstr>
      <vt:lpstr>To Know Him and to make Him Known 认识祂，并使别人也认识祂</vt:lpstr>
      <vt:lpstr>PowerPoint Presentation</vt:lpstr>
      <vt:lpstr>PowerPoint Presentation</vt:lpstr>
      <vt:lpstr>“Here we enter a fellowship. Sometimes we will agree to differ; always we will resolve to love and unite to serve.” 我们在这里进入团契。有时我们会同意彼此有不同意见；但我们总是决心以爱相待，团结一致去服侍</vt:lpstr>
      <vt:lpstr>2. Be sympathetic and loving       要体恤和有爱心</vt:lpstr>
      <vt:lpstr>  </vt:lpstr>
      <vt:lpstr>Attitudes Christians need 基督徒应有的态度</vt:lpstr>
      <vt:lpstr>“You are one of us. We will listen to you.” 你是我们中的一员，我们会听你的 </vt:lpstr>
      <vt:lpstr>PowerPoint Presentation</vt:lpstr>
      <vt:lpstr>II. Actions Christians need to pursue 基督徒应有的行动</vt:lpstr>
      <vt:lpstr>PowerPoint Presentation</vt:lpstr>
      <vt:lpstr>PowerPoint Presentation</vt:lpstr>
      <vt:lpstr>II. Actions Christians need to pursue     基督徒应有的行动</vt:lpstr>
      <vt:lpstr>PowerPoint Presentation</vt:lpstr>
      <vt:lpstr>Pursue the divine path  追随属神的道路</vt:lpstr>
      <vt:lpstr>PowerPoint Presentation</vt:lpstr>
      <vt:lpstr>II. Actions Christians need to pursue 基督徒应有的行动</vt:lpstr>
      <vt:lpstr>PowerPoint Presentation</vt:lpstr>
      <vt:lpstr>PowerPoint Presentation</vt:lpstr>
      <vt:lpstr>PowerPoint Presentation</vt:lpstr>
      <vt:lpstr>“Blessed are the peacemakers for they will be called the children of God.” Matthew 5: 9  “使人和睦的人有福了，因为他们必称为神的儿子” 马太 5：9 </vt:lpstr>
      <vt:lpstr>If we as Christians show our love 如果我们作为基督徒展现我们的爱是通过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PRAYER 禱告 Congregation prays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Qianqian Chen</dc:creator>
  <cp:lastModifiedBy>Eva Li</cp:lastModifiedBy>
  <cp:revision>402</cp:revision>
  <dcterms:created xsi:type="dcterms:W3CDTF">2018-06-05T19:05:47Z</dcterms:created>
  <dcterms:modified xsi:type="dcterms:W3CDTF">2025-07-07T18:05:42Z</dcterms:modified>
</cp:coreProperties>
</file>